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8"/>
  </p:notesMasterIdLst>
  <p:handoutMasterIdLst>
    <p:handoutMasterId r:id="rId139"/>
  </p:handoutMasterIdLst>
  <p:sldIdLst>
    <p:sldId id="401" r:id="rId2"/>
    <p:sldId id="515" r:id="rId3"/>
    <p:sldId id="516" r:id="rId4"/>
    <p:sldId id="651" r:id="rId5"/>
    <p:sldId id="521" r:id="rId6"/>
    <p:sldId id="652" r:id="rId7"/>
    <p:sldId id="559" r:id="rId8"/>
    <p:sldId id="558" r:id="rId9"/>
    <p:sldId id="517" r:id="rId10"/>
    <p:sldId id="415" r:id="rId11"/>
    <p:sldId id="416" r:id="rId12"/>
    <p:sldId id="654" r:id="rId13"/>
    <p:sldId id="441" r:id="rId14"/>
    <p:sldId id="442" r:id="rId15"/>
    <p:sldId id="443" r:id="rId16"/>
    <p:sldId id="417" r:id="rId17"/>
    <p:sldId id="418" r:id="rId18"/>
    <p:sldId id="655" r:id="rId19"/>
    <p:sldId id="657" r:id="rId20"/>
    <p:sldId id="419" r:id="rId21"/>
    <p:sldId id="656" r:id="rId22"/>
    <p:sldId id="420" r:id="rId23"/>
    <p:sldId id="421" r:id="rId24"/>
    <p:sldId id="422" r:id="rId25"/>
    <p:sldId id="423" r:id="rId26"/>
    <p:sldId id="424" r:id="rId27"/>
    <p:sldId id="653" r:id="rId28"/>
    <p:sldId id="425" r:id="rId29"/>
    <p:sldId id="426" r:id="rId30"/>
    <p:sldId id="427" r:id="rId31"/>
    <p:sldId id="428" r:id="rId32"/>
    <p:sldId id="429" r:id="rId33"/>
    <p:sldId id="532" r:id="rId34"/>
    <p:sldId id="533" r:id="rId35"/>
    <p:sldId id="642" r:id="rId36"/>
    <p:sldId id="643" r:id="rId37"/>
    <p:sldId id="644" r:id="rId38"/>
    <p:sldId id="645" r:id="rId39"/>
    <p:sldId id="646" r:id="rId40"/>
    <p:sldId id="647" r:id="rId41"/>
    <p:sldId id="648" r:id="rId42"/>
    <p:sldId id="649" r:id="rId43"/>
    <p:sldId id="650" r:id="rId44"/>
    <p:sldId id="632" r:id="rId45"/>
    <p:sldId id="633" r:id="rId46"/>
    <p:sldId id="634" r:id="rId47"/>
    <p:sldId id="635" r:id="rId48"/>
    <p:sldId id="636" r:id="rId49"/>
    <p:sldId id="637" r:id="rId50"/>
    <p:sldId id="638" r:id="rId51"/>
    <p:sldId id="639" r:id="rId52"/>
    <p:sldId id="640" r:id="rId53"/>
    <p:sldId id="641" r:id="rId54"/>
    <p:sldId id="538" r:id="rId55"/>
    <p:sldId id="536" r:id="rId56"/>
    <p:sldId id="539" r:id="rId57"/>
    <p:sldId id="540" r:id="rId58"/>
    <p:sldId id="541" r:id="rId59"/>
    <p:sldId id="616" r:id="rId60"/>
    <p:sldId id="630" r:id="rId61"/>
    <p:sldId id="546" r:id="rId62"/>
    <p:sldId id="547" r:id="rId63"/>
    <p:sldId id="567" r:id="rId64"/>
    <p:sldId id="592" r:id="rId65"/>
    <p:sldId id="593" r:id="rId66"/>
    <p:sldId id="595" r:id="rId67"/>
    <p:sldId id="596" r:id="rId68"/>
    <p:sldId id="597" r:id="rId69"/>
    <p:sldId id="617" r:id="rId70"/>
    <p:sldId id="618" r:id="rId71"/>
    <p:sldId id="624" r:id="rId72"/>
    <p:sldId id="625" r:id="rId73"/>
    <p:sldId id="619" r:id="rId74"/>
    <p:sldId id="622" r:id="rId75"/>
    <p:sldId id="621" r:id="rId76"/>
    <p:sldId id="620" r:id="rId77"/>
    <p:sldId id="610" r:id="rId78"/>
    <p:sldId id="611" r:id="rId79"/>
    <p:sldId id="612" r:id="rId80"/>
    <p:sldId id="613" r:id="rId81"/>
    <p:sldId id="614" r:id="rId82"/>
    <p:sldId id="615" r:id="rId83"/>
    <p:sldId id="548" r:id="rId84"/>
    <p:sldId id="550" r:id="rId85"/>
    <p:sldId id="568" r:id="rId86"/>
    <p:sldId id="569" r:id="rId87"/>
    <p:sldId id="570" r:id="rId88"/>
    <p:sldId id="575" r:id="rId89"/>
    <p:sldId id="576" r:id="rId90"/>
    <p:sldId id="577" r:id="rId91"/>
    <p:sldId id="578" r:id="rId92"/>
    <p:sldId id="579" r:id="rId93"/>
    <p:sldId id="580" r:id="rId94"/>
    <p:sldId id="581" r:id="rId95"/>
    <p:sldId id="582" r:id="rId96"/>
    <p:sldId id="583" r:id="rId97"/>
    <p:sldId id="584" r:id="rId98"/>
    <p:sldId id="585" r:id="rId99"/>
    <p:sldId id="481" r:id="rId100"/>
    <p:sldId id="482" r:id="rId101"/>
    <p:sldId id="483" r:id="rId102"/>
    <p:sldId id="484" r:id="rId103"/>
    <p:sldId id="485" r:id="rId104"/>
    <p:sldId id="486" r:id="rId105"/>
    <p:sldId id="487" r:id="rId106"/>
    <p:sldId id="488" r:id="rId107"/>
    <p:sldId id="626" r:id="rId108"/>
    <p:sldId id="490" r:id="rId109"/>
    <p:sldId id="491" r:id="rId110"/>
    <p:sldId id="492" r:id="rId111"/>
    <p:sldId id="493" r:id="rId112"/>
    <p:sldId id="628" r:id="rId113"/>
    <p:sldId id="629" r:id="rId114"/>
    <p:sldId id="494" r:id="rId115"/>
    <p:sldId id="495" r:id="rId116"/>
    <p:sldId id="496" r:id="rId117"/>
    <p:sldId id="497" r:id="rId118"/>
    <p:sldId id="498" r:id="rId119"/>
    <p:sldId id="499" r:id="rId120"/>
    <p:sldId id="500" r:id="rId121"/>
    <p:sldId id="501" r:id="rId122"/>
    <p:sldId id="502" r:id="rId123"/>
    <p:sldId id="503" r:id="rId124"/>
    <p:sldId id="631" r:id="rId125"/>
    <p:sldId id="504" r:id="rId126"/>
    <p:sldId id="505" r:id="rId127"/>
    <p:sldId id="506" r:id="rId128"/>
    <p:sldId id="507" r:id="rId129"/>
    <p:sldId id="508" r:id="rId130"/>
    <p:sldId id="509" r:id="rId131"/>
    <p:sldId id="510" r:id="rId132"/>
    <p:sldId id="511" r:id="rId133"/>
    <p:sldId id="512" r:id="rId134"/>
    <p:sldId id="513" r:id="rId135"/>
    <p:sldId id="514" r:id="rId136"/>
    <p:sldId id="355" r:id="rId137"/>
  </p:sldIdLst>
  <p:sldSz cx="9144000" cy="6858000" type="screen4x3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86475" autoAdjust="0"/>
  </p:normalViewPr>
  <p:slideViewPr>
    <p:cSldViewPr>
      <p:cViewPr varScale="1">
        <p:scale>
          <a:sx n="58" d="100"/>
          <a:sy n="58" d="100"/>
        </p:scale>
        <p:origin x="87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57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347F73-634E-4071-9986-15767889F7E1}" type="doc">
      <dgm:prSet loTypeId="urn:microsoft.com/office/officeart/2005/8/layout/hierarchy1" loCatId="hierarchy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2A23147A-6A9A-4CC6-83F5-78C71BEFCC4B}">
      <dgm:prSet phldrT="[Text]" custT="1"/>
      <dgm:spPr/>
      <dgm:t>
        <a:bodyPr/>
        <a:lstStyle/>
        <a:p>
          <a:r>
            <a:rPr lang="en-US" sz="1100" b="1" dirty="0">
              <a:latin typeface="Antique Olive Roman"/>
              <a:cs typeface="Arial" panose="020B0604020202020204" pitchFamily="34" charset="0"/>
            </a:rPr>
            <a:t>PENTADBIR INDUK</a:t>
          </a:r>
        </a:p>
        <a:p>
          <a:r>
            <a:rPr lang="en-US" sz="1100" b="1" dirty="0">
              <a:latin typeface="Antique Olive Roman"/>
              <a:cs typeface="Arial" panose="020B0604020202020204" pitchFamily="34" charset="0"/>
            </a:rPr>
            <a:t>BPTV KPM K05000P </a:t>
          </a:r>
        </a:p>
      </dgm:t>
    </dgm:pt>
    <dgm:pt modelId="{DBEAF2E7-AB93-4CF5-BF01-1A18D237BE75}" type="parTrans" cxnId="{08F40649-7154-417C-AD55-B9A849E72D32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21231FF2-D481-43C2-A296-81AF61FAD94D}" type="sibTrans" cxnId="{08F40649-7154-417C-AD55-B9A849E72D32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EE50903F-91A9-49CE-9330-1594B4137F2E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00" b="1" dirty="0">
              <a:latin typeface="Antique Olive Roman"/>
              <a:cs typeface="Arial" panose="020B0604020202020204" pitchFamily="34" charset="0"/>
            </a:rPr>
            <a:t>PROGRAM KV</a:t>
          </a:r>
        </a:p>
      </dgm:t>
    </dgm:pt>
    <dgm:pt modelId="{EF07DCD2-2B76-4179-B4CC-31666C186F53}" type="parTrans" cxnId="{65832EE6-30BB-4271-8A02-87280FAF4E47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D279B238-EADB-4ED5-BA29-7753F330458B}" type="sibTrans" cxnId="{65832EE6-30BB-4271-8A02-87280FAF4E47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1B079291-AD3D-4543-AAC6-4786300AF7C8}">
      <dgm:prSet phldrT="[Text]" custT="1"/>
      <dgm:spPr/>
      <dgm:t>
        <a:bodyPr/>
        <a:lstStyle/>
        <a:p>
          <a:r>
            <a:rPr lang="en-US" sz="11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  <a:cs typeface="Arial" panose="020B0604020202020204" pitchFamily="34" charset="0"/>
            </a:rPr>
            <a:t>PB CAWANGAN </a:t>
          </a:r>
        </a:p>
        <a:p>
          <a:r>
            <a:rPr lang="en-US" sz="11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  <a:cs typeface="Arial" panose="020B0604020202020204" pitchFamily="34" charset="0"/>
            </a:rPr>
            <a:t>80 SMK</a:t>
          </a:r>
        </a:p>
        <a:p>
          <a:r>
            <a:rPr lang="en-US" sz="1100" b="1" dirty="0">
              <a:latin typeface="Antique Olive Roman"/>
              <a:cs typeface="Arial" panose="020B0604020202020204" pitchFamily="34" charset="0"/>
            </a:rPr>
            <a:t>4 K9(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tidak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lulus)</a:t>
          </a:r>
        </a:p>
        <a:p>
          <a:r>
            <a:rPr lang="en-US" sz="1100" b="1" dirty="0" err="1">
              <a:latin typeface="Antique Olive Roman"/>
              <a:cs typeface="Arial" panose="020B0604020202020204" pitchFamily="34" charset="0"/>
            </a:rPr>
            <a:t>Telah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kemukakan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permohonan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guna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4 NOSS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baru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bagi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36 PAV  </a:t>
          </a:r>
        </a:p>
      </dgm:t>
    </dgm:pt>
    <dgm:pt modelId="{BB2CC61C-13DD-4D4E-B0AD-C4D915FFD607}" type="parTrans" cxnId="{263E17CB-1A53-454F-BB9E-F0538E527B4A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25000DB2-98E3-4FE2-9BAB-796E8D71B264}" type="sibTrans" cxnId="{263E17CB-1A53-454F-BB9E-F0538E527B4A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03E028DA-13E6-4B18-B0B7-73CF94A75FB3}">
      <dgm:prSet phldrT="[Text]" custT="1"/>
      <dgm:spPr/>
      <dgm:t>
        <a:bodyPr/>
        <a:lstStyle/>
        <a:p>
          <a:r>
            <a:rPr lang="en-US" sz="1100" b="1" dirty="0">
              <a:latin typeface="Antique Olive Roman"/>
              <a:cs typeface="Arial" panose="020B0604020202020204" pitchFamily="34" charset="0"/>
            </a:rPr>
            <a:t>PVMA</a:t>
          </a:r>
        </a:p>
      </dgm:t>
    </dgm:pt>
    <dgm:pt modelId="{2F112977-42E4-4224-92BA-9B94B608B0F7}" type="parTrans" cxnId="{1D238621-3933-4E6B-A7D7-EF4F50A3D692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26FBD251-48BC-4B84-9DB0-5C210EED4E83}" type="sibTrans" cxnId="{1D238621-3933-4E6B-A7D7-EF4F50A3D692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806F6666-1BAA-420F-96D6-9332E488E759}">
      <dgm:prSet phldrT="[Text]" custT="1"/>
      <dgm:spPr/>
      <dgm:t>
        <a:bodyPr/>
        <a:lstStyle/>
        <a:p>
          <a:r>
            <a:rPr lang="en-US" sz="1100" b="1" dirty="0">
              <a:latin typeface="Antique Olive Roman"/>
              <a:cs typeface="Arial" panose="020B0604020202020204" pitchFamily="34" charset="0"/>
            </a:rPr>
            <a:t>PB </a:t>
          </a:r>
        </a:p>
        <a:p>
          <a:r>
            <a:rPr lang="en-US" sz="1100" b="1" dirty="0">
              <a:latin typeface="Antique Olive Roman"/>
              <a:cs typeface="Arial" panose="020B0604020202020204" pitchFamily="34" charset="0"/>
            </a:rPr>
            <a:t>CAWANGAN</a:t>
          </a:r>
        </a:p>
        <a:p>
          <a:r>
            <a:rPr lang="en-US" sz="1100" b="1" dirty="0">
              <a:latin typeface="Antique Olive Roman"/>
              <a:cs typeface="Arial" panose="020B0604020202020204" pitchFamily="34" charset="0"/>
            </a:rPr>
            <a:t>12 SMK:2015 (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telah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kemuka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permohonan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)</a:t>
          </a:r>
        </a:p>
        <a:p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</a:p>
        <a:p>
          <a:r>
            <a:rPr lang="en-US" sz="1100" b="1" dirty="0">
              <a:latin typeface="Antique Olive Roman"/>
              <a:cs typeface="Arial" panose="020B0604020202020204" pitchFamily="34" charset="0"/>
            </a:rPr>
            <a:t>259 SMK:2016 (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Penyediaan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dokumen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untuk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permohonan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)</a:t>
          </a:r>
          <a:endParaRPr lang="en-US" sz="1100" dirty="0">
            <a:latin typeface="Antique Olive Roman"/>
            <a:cs typeface="Arial" panose="020B0604020202020204" pitchFamily="34" charset="0"/>
          </a:endParaRPr>
        </a:p>
      </dgm:t>
    </dgm:pt>
    <dgm:pt modelId="{8A7BC0E2-874F-45D7-8286-230804F89642}" type="parTrans" cxnId="{EA261AB3-0CDD-46E3-9249-194BB115C0D3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2FE8AA10-7D7C-4342-989C-BEE3A60C6735}" type="sibTrans" cxnId="{EA261AB3-0CDD-46E3-9249-194BB115C0D3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81F69643-7E12-49A3-A3BD-E6DAAFB252C2}">
      <dgm:prSet phldrT="[Text]" custT="1"/>
      <dgm:spPr/>
      <dgm:t>
        <a:bodyPr/>
        <a:lstStyle/>
        <a:p>
          <a:r>
            <a:rPr lang="en-US" sz="1100" b="1" dirty="0">
              <a:latin typeface="Antique Olive Roman"/>
              <a:cs typeface="Arial" panose="020B0604020202020204" pitchFamily="34" charset="0"/>
            </a:rPr>
            <a:t>PAV</a:t>
          </a:r>
        </a:p>
      </dgm:t>
    </dgm:pt>
    <dgm:pt modelId="{44842753-99C9-4574-94BF-0D2A7A5F143B}" type="parTrans" cxnId="{6068C6FA-AD79-4DE3-A8DD-4A83F82AE034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2FE0F939-8626-4EDE-B6EF-EF2D27E5D804}" type="sibTrans" cxnId="{6068C6FA-AD79-4DE3-A8DD-4A83F82AE034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98EBAD42-D0B1-4935-B4B9-67B0E9D5B521}">
      <dgm:prSet phldrT="[Text]" custT="1"/>
      <dgm:spPr/>
      <dgm:t>
        <a:bodyPr/>
        <a:lstStyle/>
        <a:p>
          <a:r>
            <a:rPr lang="en-US" sz="11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  <a:cs typeface="Arial" panose="020B0604020202020204" pitchFamily="34" charset="0"/>
            </a:rPr>
            <a:t>PROGRAM KSKV</a:t>
          </a:r>
        </a:p>
        <a:p>
          <a:r>
            <a:rPr lang="en-US" sz="11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  <a:cs typeface="Arial" panose="020B0604020202020204" pitchFamily="34" charset="0"/>
            </a:rPr>
            <a:t>PB </a:t>
          </a:r>
        </a:p>
        <a:p>
          <a:r>
            <a:rPr lang="en-US" sz="11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  <a:cs typeface="Arial" panose="020B0604020202020204" pitchFamily="34" charset="0"/>
            </a:rPr>
            <a:t>15 KV:16 program  (lulus PBC)</a:t>
          </a:r>
        </a:p>
        <a:p>
          <a:r>
            <a:rPr lang="en-US" sz="1100" b="1" dirty="0">
              <a:latin typeface="Antique Olive Roman"/>
              <a:cs typeface="Arial" panose="020B0604020202020204" pitchFamily="34" charset="0"/>
            </a:rPr>
            <a:t>65 KV:16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prog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(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telah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kemuka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dirty="0" err="1">
              <a:latin typeface="Antique Olive Roman"/>
              <a:cs typeface="Arial" panose="020B0604020202020204" pitchFamily="34" charset="0"/>
            </a:rPr>
            <a:t>permohonan</a:t>
          </a:r>
          <a:r>
            <a:rPr lang="en-US" sz="1100" b="1" dirty="0">
              <a:latin typeface="Antique Olive Roman"/>
              <a:cs typeface="Arial" panose="020B0604020202020204" pitchFamily="34" charset="0"/>
            </a:rPr>
            <a:t>)</a:t>
          </a:r>
          <a:endParaRPr lang="en-US" sz="1100" dirty="0">
            <a:latin typeface="Antique Olive Roman"/>
            <a:cs typeface="Arial" panose="020B0604020202020204" pitchFamily="34" charset="0"/>
          </a:endParaRPr>
        </a:p>
      </dgm:t>
    </dgm:pt>
    <dgm:pt modelId="{88FC6E82-84DF-4927-994C-733834711B6A}" type="parTrans" cxnId="{58F61AA4-AE4D-4440-96E5-FF14F66DB5AA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B8C4A2EE-8E6C-4EFB-BDE2-955352B9B5D2}" type="sibTrans" cxnId="{58F61AA4-AE4D-4440-96E5-FF14F66DB5AA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B0EF4196-6C1C-40CE-B9DC-4B0D24FBA456}">
      <dgm:prSet phldrT="[Text]" custT="1"/>
      <dgm:spPr/>
      <dgm:t>
        <a:bodyPr/>
        <a:lstStyle/>
        <a:p>
          <a:r>
            <a:rPr lang="en-US" sz="1100" dirty="0">
              <a:latin typeface="Antique Olive Roman"/>
            </a:rPr>
            <a:t>SENAT</a:t>
          </a:r>
        </a:p>
      </dgm:t>
    </dgm:pt>
    <dgm:pt modelId="{3A58FB5A-33AC-4C80-9E71-C604E6FF0E47}" type="sibTrans" cxnId="{D34ED0DD-18C1-435A-BF13-D58C51F6BA5A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11F592E1-9338-43C8-A5A1-9DF55DFC398E}" type="parTrans" cxnId="{D34ED0DD-18C1-435A-BF13-D58C51F6BA5A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87B2DF0E-3A12-4F1E-AC76-8319CC639C7A}">
      <dgm:prSet phldrT="[Text]" custT="1"/>
      <dgm:spPr/>
      <dgm:t>
        <a:bodyPr/>
        <a:lstStyle/>
        <a:p>
          <a:r>
            <a:rPr lang="en-US" sz="1100" dirty="0">
              <a:latin typeface="Antique Olive Roman"/>
              <a:cs typeface="Arial" panose="020B0604020202020204" pitchFamily="34" charset="0"/>
            </a:rPr>
            <a:t>JPK</a:t>
          </a:r>
        </a:p>
      </dgm:t>
    </dgm:pt>
    <dgm:pt modelId="{870E8D74-B95D-430B-9018-5E3C0A7CC512}" type="parTrans" cxnId="{BC2424CD-0CFA-4BE2-9F23-66440BE3BB44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39A25D57-BADE-48CF-8783-31CE881D8E22}" type="sibTrans" cxnId="{BC2424CD-0CFA-4BE2-9F23-66440BE3BB44}">
      <dgm:prSet/>
      <dgm:spPr/>
      <dgm:t>
        <a:bodyPr/>
        <a:lstStyle/>
        <a:p>
          <a:endParaRPr lang="en-US">
            <a:latin typeface="Calisto MT" panose="02040603050505030304" pitchFamily="18" charset="0"/>
          </a:endParaRPr>
        </a:p>
      </dgm:t>
    </dgm:pt>
    <dgm:pt modelId="{EB74060F-C13F-4D98-9D13-85314CF9CC71}">
      <dgm:prSet custT="1"/>
      <dgm:spPr/>
      <dgm:t>
        <a:bodyPr/>
        <a:lstStyle/>
        <a:p>
          <a:r>
            <a:rPr lang="en-US" sz="1100" b="1" dirty="0">
              <a:latin typeface="Antique Olive Roman"/>
            </a:rPr>
            <a:t>SKM PROGRAM PENUH</a:t>
          </a:r>
          <a:endParaRPr lang="en-MY" sz="1100" b="1" dirty="0">
            <a:latin typeface="Antique Olive Roman"/>
          </a:endParaRPr>
        </a:p>
      </dgm:t>
    </dgm:pt>
    <dgm:pt modelId="{CA8A5332-DE08-4E9D-A3E7-3F3BF7D241C5}" type="parTrans" cxnId="{511E3152-7BB6-4880-A17D-330809F5A35E}">
      <dgm:prSet/>
      <dgm:spPr/>
      <dgm:t>
        <a:bodyPr/>
        <a:lstStyle/>
        <a:p>
          <a:endParaRPr lang="en-MY"/>
        </a:p>
      </dgm:t>
    </dgm:pt>
    <dgm:pt modelId="{9CB6E7ED-AC62-4C5C-963A-7985F2DC48C3}" type="sibTrans" cxnId="{511E3152-7BB6-4880-A17D-330809F5A35E}">
      <dgm:prSet/>
      <dgm:spPr/>
      <dgm:t>
        <a:bodyPr/>
        <a:lstStyle/>
        <a:p>
          <a:endParaRPr lang="en-MY"/>
        </a:p>
      </dgm:t>
    </dgm:pt>
    <dgm:pt modelId="{6B83BF7E-1EB2-4B0E-A7B0-EB8C159288FB}">
      <dgm:prSet custT="1"/>
      <dgm:spPr/>
      <dgm:t>
        <a:bodyPr vert="horz"/>
        <a:lstStyle/>
        <a:p>
          <a:endParaRPr lang="en-US" sz="1000" b="1" dirty="0">
            <a:latin typeface="Antique Olive Roman"/>
          </a:endParaRPr>
        </a:p>
        <a:p>
          <a:endParaRPr lang="en-US" sz="1000" b="1" dirty="0">
            <a:latin typeface="Antique Olive Roman"/>
          </a:endParaRPr>
        </a:p>
        <a:p>
          <a:r>
            <a:rPr lang="en-US" sz="1000" b="1" dirty="0">
              <a:latin typeface="Antique Olive Roman"/>
            </a:rPr>
            <a:t>15  Program</a:t>
          </a:r>
        </a:p>
        <a:p>
          <a:r>
            <a:rPr lang="en-US" sz="1000" b="1" dirty="0" err="1">
              <a:latin typeface="Antique Olive Roman"/>
            </a:rPr>
            <a:t>Telah</a:t>
          </a:r>
          <a:r>
            <a:rPr lang="en-US" sz="1000" b="1" dirty="0">
              <a:latin typeface="Antique Olive Roman"/>
            </a:rPr>
            <a:t> </a:t>
          </a:r>
          <a:r>
            <a:rPr lang="en-US" sz="1000" b="1" dirty="0" err="1">
              <a:latin typeface="Antique Olive Roman"/>
            </a:rPr>
            <a:t>kemuka</a:t>
          </a:r>
          <a:r>
            <a:rPr lang="en-US" sz="1000" b="1" dirty="0">
              <a:latin typeface="Antique Olive Roman"/>
            </a:rPr>
            <a:t> </a:t>
          </a:r>
          <a:r>
            <a:rPr lang="en-US" sz="1000" b="1" dirty="0" err="1">
              <a:latin typeface="Antique Olive Roman"/>
            </a:rPr>
            <a:t>permohonan</a:t>
          </a:r>
          <a:r>
            <a:rPr lang="en-US" sz="1000" b="1" dirty="0">
              <a:latin typeface="Antique Olive Roman"/>
            </a:rPr>
            <a:t> 19KV:</a:t>
          </a:r>
        </a:p>
        <a:p>
          <a:r>
            <a:rPr lang="en-US" sz="1000" b="1" dirty="0" err="1">
              <a:latin typeface="Antique Olive Roman"/>
            </a:rPr>
            <a:t>Julai</a:t>
          </a:r>
          <a:r>
            <a:rPr lang="en-US" sz="1000" b="1" dirty="0">
              <a:latin typeface="Antique Olive Roman"/>
            </a:rPr>
            <a:t> 2015</a:t>
          </a:r>
        </a:p>
        <a:p>
          <a:endParaRPr lang="en-US" sz="1000" b="1" dirty="0">
            <a:latin typeface="Antique Olive Roman"/>
          </a:endParaRPr>
        </a:p>
        <a:p>
          <a:r>
            <a:rPr lang="en-US" sz="1000" b="1" dirty="0">
              <a:latin typeface="Antique Olive Roman"/>
            </a:rPr>
            <a:t>10 Program</a:t>
          </a:r>
        </a:p>
        <a:p>
          <a:r>
            <a:rPr lang="en-US" sz="1000" b="1" dirty="0" err="1">
              <a:latin typeface="Antique Olive Roman"/>
            </a:rPr>
            <a:t>Telah</a:t>
          </a:r>
          <a:r>
            <a:rPr lang="en-US" sz="1000" b="1" dirty="0">
              <a:latin typeface="Antique Olive Roman"/>
            </a:rPr>
            <a:t> </a:t>
          </a:r>
          <a:r>
            <a:rPr lang="en-US" sz="1000" b="1" dirty="0" err="1">
              <a:latin typeface="Antique Olive Roman"/>
            </a:rPr>
            <a:t>kemukakan</a:t>
          </a:r>
          <a:r>
            <a:rPr lang="en-US" sz="1000" b="1" dirty="0">
              <a:latin typeface="Antique Olive Roman"/>
            </a:rPr>
            <a:t> 18 KV :2016</a:t>
          </a:r>
        </a:p>
        <a:p>
          <a:endParaRPr lang="en-US" sz="1000" b="1" dirty="0">
            <a:latin typeface="Antique Olive Roman"/>
          </a:endParaRPr>
        </a:p>
        <a:p>
          <a:endParaRPr lang="en-MY" sz="1000" b="1" dirty="0">
            <a:latin typeface="Antique Olive Roman"/>
          </a:endParaRPr>
        </a:p>
      </dgm:t>
    </dgm:pt>
    <dgm:pt modelId="{76C30409-C9A1-4712-9E5D-DEB86D6289DF}" type="parTrans" cxnId="{D62D3B4C-679A-4174-ADAF-E517E22D3C32}">
      <dgm:prSet/>
      <dgm:spPr/>
      <dgm:t>
        <a:bodyPr/>
        <a:lstStyle/>
        <a:p>
          <a:endParaRPr lang="en-MY"/>
        </a:p>
      </dgm:t>
    </dgm:pt>
    <dgm:pt modelId="{B053406A-290B-46A0-9CAE-A24FA636C762}" type="sibTrans" cxnId="{D62D3B4C-679A-4174-ADAF-E517E22D3C32}">
      <dgm:prSet/>
      <dgm:spPr/>
      <dgm:t>
        <a:bodyPr/>
        <a:lstStyle/>
        <a:p>
          <a:endParaRPr lang="en-MY"/>
        </a:p>
      </dgm:t>
    </dgm:pt>
    <dgm:pt modelId="{7DC661A5-C093-4BF8-B41A-7811BC26CAC2}" type="pres">
      <dgm:prSet presAssocID="{83347F73-634E-4071-9986-15767889F7E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E119C7C-DF33-45DC-B9B8-A13EB6F07454}" type="pres">
      <dgm:prSet presAssocID="{87B2DF0E-3A12-4F1E-AC76-8319CC639C7A}" presName="hierRoot1" presStyleCnt="0"/>
      <dgm:spPr/>
    </dgm:pt>
    <dgm:pt modelId="{F35533A4-E386-4648-AB80-4C7F80B7816D}" type="pres">
      <dgm:prSet presAssocID="{87B2DF0E-3A12-4F1E-AC76-8319CC639C7A}" presName="composite" presStyleCnt="0"/>
      <dgm:spPr/>
    </dgm:pt>
    <dgm:pt modelId="{DF6D9D41-9C4D-4F95-82B4-361B3037E5B4}" type="pres">
      <dgm:prSet presAssocID="{87B2DF0E-3A12-4F1E-AC76-8319CC639C7A}" presName="background" presStyleLbl="node0" presStyleIdx="0" presStyleCnt="3"/>
      <dgm:spPr/>
    </dgm:pt>
    <dgm:pt modelId="{F0FD8BAA-DE9B-42D8-A22A-3C3D5D8FCEB1}" type="pres">
      <dgm:prSet presAssocID="{87B2DF0E-3A12-4F1E-AC76-8319CC639C7A}" presName="text" presStyleLbl="fgAcc0" presStyleIdx="0" presStyleCnt="3" custScaleX="103863" custScaleY="40245" custLinFactX="27511" custLinFactNeighborX="100000" custLinFactNeighborY="-63667">
        <dgm:presLayoutVars>
          <dgm:chPref val="3"/>
        </dgm:presLayoutVars>
      </dgm:prSet>
      <dgm:spPr/>
    </dgm:pt>
    <dgm:pt modelId="{4804AC3B-7800-4984-94FB-FBD887CA173D}" type="pres">
      <dgm:prSet presAssocID="{87B2DF0E-3A12-4F1E-AC76-8319CC639C7A}" presName="hierChild2" presStyleCnt="0"/>
      <dgm:spPr/>
    </dgm:pt>
    <dgm:pt modelId="{99B714BD-CF9A-49D9-89CD-62A9AFF8DFED}" type="pres">
      <dgm:prSet presAssocID="{2A23147A-6A9A-4CC6-83F5-78C71BEFCC4B}" presName="hierRoot1" presStyleCnt="0"/>
      <dgm:spPr/>
    </dgm:pt>
    <dgm:pt modelId="{54C01370-3AB3-4983-B5D6-A00C69616287}" type="pres">
      <dgm:prSet presAssocID="{2A23147A-6A9A-4CC6-83F5-78C71BEFCC4B}" presName="composite" presStyleCnt="0"/>
      <dgm:spPr/>
    </dgm:pt>
    <dgm:pt modelId="{3D829D25-795E-4921-BD01-51FE7483D5EA}" type="pres">
      <dgm:prSet presAssocID="{2A23147A-6A9A-4CC6-83F5-78C71BEFCC4B}" presName="background" presStyleLbl="node0" presStyleIdx="1" presStyleCnt="3"/>
      <dgm:spPr/>
    </dgm:pt>
    <dgm:pt modelId="{776B5251-48A1-47AA-9A7B-099521EE8696}" type="pres">
      <dgm:prSet presAssocID="{2A23147A-6A9A-4CC6-83F5-78C71BEFCC4B}" presName="text" presStyleLbl="fgAcc0" presStyleIdx="1" presStyleCnt="3" custScaleX="98081" custScaleY="54142" custLinFactNeighborX="7207" custLinFactNeighborY="13483">
        <dgm:presLayoutVars>
          <dgm:chPref val="3"/>
        </dgm:presLayoutVars>
      </dgm:prSet>
      <dgm:spPr/>
    </dgm:pt>
    <dgm:pt modelId="{E4AD3257-1B01-471D-ACAD-C255E3E346C4}" type="pres">
      <dgm:prSet presAssocID="{2A23147A-6A9A-4CC6-83F5-78C71BEFCC4B}" presName="hierChild2" presStyleCnt="0"/>
      <dgm:spPr/>
    </dgm:pt>
    <dgm:pt modelId="{EE2FEAFC-88B9-4B51-9320-07E9B0CFE2E6}" type="pres">
      <dgm:prSet presAssocID="{EF07DCD2-2B76-4179-B4CC-31666C186F53}" presName="Name10" presStyleLbl="parChTrans1D2" presStyleIdx="0" presStyleCnt="3"/>
      <dgm:spPr/>
    </dgm:pt>
    <dgm:pt modelId="{D8F976EF-919B-409A-9599-FAB5F4C6267B}" type="pres">
      <dgm:prSet presAssocID="{EE50903F-91A9-49CE-9330-1594B4137F2E}" presName="hierRoot2" presStyleCnt="0"/>
      <dgm:spPr/>
    </dgm:pt>
    <dgm:pt modelId="{8A059572-7062-4BC9-BAC8-CEF590AC4C14}" type="pres">
      <dgm:prSet presAssocID="{EE50903F-91A9-49CE-9330-1594B4137F2E}" presName="composite2" presStyleCnt="0"/>
      <dgm:spPr/>
    </dgm:pt>
    <dgm:pt modelId="{F43ADBEC-DFE5-4D5E-872E-8D545E153DED}" type="pres">
      <dgm:prSet presAssocID="{EE50903F-91A9-49CE-9330-1594B4137F2E}" presName="background2" presStyleLbl="node2" presStyleIdx="0" presStyleCnt="3"/>
      <dgm:spPr/>
    </dgm:pt>
    <dgm:pt modelId="{43405A38-4855-4443-A14F-BC6D7FE03BBA}" type="pres">
      <dgm:prSet presAssocID="{EE50903F-91A9-49CE-9330-1594B4137F2E}" presName="text2" presStyleLbl="fgAcc2" presStyleIdx="0" presStyleCnt="3" custScaleY="57287" custLinFactNeighborX="5686" custLinFactNeighborY="30214">
        <dgm:presLayoutVars>
          <dgm:chPref val="3"/>
        </dgm:presLayoutVars>
      </dgm:prSet>
      <dgm:spPr/>
    </dgm:pt>
    <dgm:pt modelId="{4B4904E0-34A3-47E8-80C7-B76EB4A7188C}" type="pres">
      <dgm:prSet presAssocID="{EE50903F-91A9-49CE-9330-1594B4137F2E}" presName="hierChild3" presStyleCnt="0"/>
      <dgm:spPr/>
    </dgm:pt>
    <dgm:pt modelId="{6D8E0BD8-532F-4D01-B0AA-CC5CCC29E303}" type="pres">
      <dgm:prSet presAssocID="{88FC6E82-84DF-4927-994C-733834711B6A}" presName="Name17" presStyleLbl="parChTrans1D3" presStyleIdx="0" presStyleCnt="4"/>
      <dgm:spPr/>
    </dgm:pt>
    <dgm:pt modelId="{3EAF66CA-EAB8-434D-869A-FD6AE26238F9}" type="pres">
      <dgm:prSet presAssocID="{98EBAD42-D0B1-4935-B4B9-67B0E9D5B521}" presName="hierRoot3" presStyleCnt="0"/>
      <dgm:spPr/>
    </dgm:pt>
    <dgm:pt modelId="{21DE7EBA-2608-41F3-97CA-503AACA58152}" type="pres">
      <dgm:prSet presAssocID="{98EBAD42-D0B1-4935-B4B9-67B0E9D5B521}" presName="composite3" presStyleCnt="0"/>
      <dgm:spPr/>
    </dgm:pt>
    <dgm:pt modelId="{FBB83E85-B21F-4E55-9EB2-CF2DBDADE0B1}" type="pres">
      <dgm:prSet presAssocID="{98EBAD42-D0B1-4935-B4B9-67B0E9D5B521}" presName="background3" presStyleLbl="node3" presStyleIdx="0" presStyleCnt="4"/>
      <dgm:spPr/>
    </dgm:pt>
    <dgm:pt modelId="{2E582D6F-6A11-4191-88CB-DF76F99739F7}" type="pres">
      <dgm:prSet presAssocID="{98EBAD42-D0B1-4935-B4B9-67B0E9D5B521}" presName="text3" presStyleLbl="fgAcc3" presStyleIdx="0" presStyleCnt="4" custScaleY="117811" custLinFactNeighborX="5686" custLinFactNeighborY="30214">
        <dgm:presLayoutVars>
          <dgm:chPref val="3"/>
        </dgm:presLayoutVars>
      </dgm:prSet>
      <dgm:spPr/>
    </dgm:pt>
    <dgm:pt modelId="{7CF7892F-06F5-4871-AED8-45B227261357}" type="pres">
      <dgm:prSet presAssocID="{98EBAD42-D0B1-4935-B4B9-67B0E9D5B521}" presName="hierChild4" presStyleCnt="0"/>
      <dgm:spPr/>
    </dgm:pt>
    <dgm:pt modelId="{CF264230-0F34-48F6-8C56-E7B6F50D0641}" type="pres">
      <dgm:prSet presAssocID="{CA8A5332-DE08-4E9D-A3E7-3F3BF7D241C5}" presName="Name17" presStyleLbl="parChTrans1D3" presStyleIdx="1" presStyleCnt="4"/>
      <dgm:spPr/>
    </dgm:pt>
    <dgm:pt modelId="{8590989D-968D-4FA5-8792-A9776CD463CB}" type="pres">
      <dgm:prSet presAssocID="{EB74060F-C13F-4D98-9D13-85314CF9CC71}" presName="hierRoot3" presStyleCnt="0"/>
      <dgm:spPr/>
    </dgm:pt>
    <dgm:pt modelId="{762629B6-D871-4519-806F-C60AF00AF96F}" type="pres">
      <dgm:prSet presAssocID="{EB74060F-C13F-4D98-9D13-85314CF9CC71}" presName="composite3" presStyleCnt="0"/>
      <dgm:spPr/>
    </dgm:pt>
    <dgm:pt modelId="{39B86DA7-0451-45F2-B8A3-034B0081116A}" type="pres">
      <dgm:prSet presAssocID="{EB74060F-C13F-4D98-9D13-85314CF9CC71}" presName="background3" presStyleLbl="node3" presStyleIdx="1" presStyleCnt="4"/>
      <dgm:spPr/>
    </dgm:pt>
    <dgm:pt modelId="{04424BFF-BAFF-4F34-8BB1-2C454DBBFE23}" type="pres">
      <dgm:prSet presAssocID="{EB74060F-C13F-4D98-9D13-85314CF9CC71}" presName="text3" presStyleLbl="fgAcc3" presStyleIdx="1" presStyleCnt="4" custScaleX="83841" custScaleY="59934" custLinFactNeighborX="1040" custLinFactNeighborY="17838">
        <dgm:presLayoutVars>
          <dgm:chPref val="3"/>
        </dgm:presLayoutVars>
      </dgm:prSet>
      <dgm:spPr/>
    </dgm:pt>
    <dgm:pt modelId="{CD2C76D6-CEFF-4E6E-B258-3659C2B03AEF}" type="pres">
      <dgm:prSet presAssocID="{EB74060F-C13F-4D98-9D13-85314CF9CC71}" presName="hierChild4" presStyleCnt="0"/>
      <dgm:spPr/>
    </dgm:pt>
    <dgm:pt modelId="{DD6EDB71-3730-4F40-AF44-A07474D65CAD}" type="pres">
      <dgm:prSet presAssocID="{76C30409-C9A1-4712-9E5D-DEB86D6289DF}" presName="Name23" presStyleLbl="parChTrans1D4" presStyleIdx="0" presStyleCnt="1"/>
      <dgm:spPr/>
    </dgm:pt>
    <dgm:pt modelId="{ED122747-5065-40ED-8053-905D48CE9017}" type="pres">
      <dgm:prSet presAssocID="{6B83BF7E-1EB2-4B0E-A7B0-EB8C159288FB}" presName="hierRoot4" presStyleCnt="0"/>
      <dgm:spPr/>
    </dgm:pt>
    <dgm:pt modelId="{CEC87576-574B-447C-ADD7-AA5D8BAF0083}" type="pres">
      <dgm:prSet presAssocID="{6B83BF7E-1EB2-4B0E-A7B0-EB8C159288FB}" presName="composite4" presStyleCnt="0"/>
      <dgm:spPr/>
    </dgm:pt>
    <dgm:pt modelId="{63D66A9D-1713-4941-A995-E2F644831B5A}" type="pres">
      <dgm:prSet presAssocID="{6B83BF7E-1EB2-4B0E-A7B0-EB8C159288FB}" presName="background4" presStyleLbl="node4" presStyleIdx="0" presStyleCnt="1"/>
      <dgm:spPr/>
    </dgm:pt>
    <dgm:pt modelId="{AB5AF88E-BAC1-4921-ABE0-6B2564175CBC}" type="pres">
      <dgm:prSet presAssocID="{6B83BF7E-1EB2-4B0E-A7B0-EB8C159288FB}" presName="text4" presStyleLbl="fgAcc4" presStyleIdx="0" presStyleCnt="1" custAng="10800000" custFlipVert="1" custScaleX="80311" custScaleY="128386">
        <dgm:presLayoutVars>
          <dgm:chPref val="3"/>
        </dgm:presLayoutVars>
      </dgm:prSet>
      <dgm:spPr/>
    </dgm:pt>
    <dgm:pt modelId="{B6C93F55-59EE-433F-8ED3-92A64A70C6D8}" type="pres">
      <dgm:prSet presAssocID="{6B83BF7E-1EB2-4B0E-A7B0-EB8C159288FB}" presName="hierChild5" presStyleCnt="0"/>
      <dgm:spPr/>
    </dgm:pt>
    <dgm:pt modelId="{3ADD9E9F-59DD-446F-98E2-AD7F3E5AC41E}" type="pres">
      <dgm:prSet presAssocID="{44842753-99C9-4574-94BF-0D2A7A5F143B}" presName="Name10" presStyleLbl="parChTrans1D2" presStyleIdx="1" presStyleCnt="3"/>
      <dgm:spPr/>
    </dgm:pt>
    <dgm:pt modelId="{59E2E11D-FC34-497E-B39C-2A6345F2711B}" type="pres">
      <dgm:prSet presAssocID="{81F69643-7E12-49A3-A3BD-E6DAAFB252C2}" presName="hierRoot2" presStyleCnt="0"/>
      <dgm:spPr/>
    </dgm:pt>
    <dgm:pt modelId="{4C9463A5-ED4A-4BFA-B5F9-AF5EA31CAB60}" type="pres">
      <dgm:prSet presAssocID="{81F69643-7E12-49A3-A3BD-E6DAAFB252C2}" presName="composite2" presStyleCnt="0"/>
      <dgm:spPr/>
    </dgm:pt>
    <dgm:pt modelId="{826F1EBB-9845-40DB-9244-BD3F8FC211DB}" type="pres">
      <dgm:prSet presAssocID="{81F69643-7E12-49A3-A3BD-E6DAAFB252C2}" presName="background2" presStyleLbl="node2" presStyleIdx="1" presStyleCnt="3"/>
      <dgm:spPr/>
    </dgm:pt>
    <dgm:pt modelId="{56146B84-B194-44C0-8C2B-17DC60B1BDB2}" type="pres">
      <dgm:prSet presAssocID="{81F69643-7E12-49A3-A3BD-E6DAAFB252C2}" presName="text2" presStyleLbl="fgAcc2" presStyleIdx="1" presStyleCnt="3" custScaleY="57287" custLinFactNeighborX="5686" custLinFactNeighborY="30214">
        <dgm:presLayoutVars>
          <dgm:chPref val="3"/>
        </dgm:presLayoutVars>
      </dgm:prSet>
      <dgm:spPr/>
    </dgm:pt>
    <dgm:pt modelId="{9A3929F2-4D78-402D-8DB3-A70D6D339E91}" type="pres">
      <dgm:prSet presAssocID="{81F69643-7E12-49A3-A3BD-E6DAAFB252C2}" presName="hierChild3" presStyleCnt="0"/>
      <dgm:spPr/>
    </dgm:pt>
    <dgm:pt modelId="{8277B025-A6BC-4D17-AD52-03576AE629BD}" type="pres">
      <dgm:prSet presAssocID="{BB2CC61C-13DD-4D4E-B0AD-C4D915FFD607}" presName="Name17" presStyleLbl="parChTrans1D3" presStyleIdx="2" presStyleCnt="4"/>
      <dgm:spPr/>
    </dgm:pt>
    <dgm:pt modelId="{E1EE0B39-0591-4221-86FD-9876FECAED87}" type="pres">
      <dgm:prSet presAssocID="{1B079291-AD3D-4543-AAC6-4786300AF7C8}" presName="hierRoot3" presStyleCnt="0"/>
      <dgm:spPr/>
    </dgm:pt>
    <dgm:pt modelId="{3389E92E-80D4-44A1-A2D9-A21310A599F2}" type="pres">
      <dgm:prSet presAssocID="{1B079291-AD3D-4543-AAC6-4786300AF7C8}" presName="composite3" presStyleCnt="0"/>
      <dgm:spPr/>
    </dgm:pt>
    <dgm:pt modelId="{0DA7223D-893C-4120-817B-ECAD4203AFDE}" type="pres">
      <dgm:prSet presAssocID="{1B079291-AD3D-4543-AAC6-4786300AF7C8}" presName="background3" presStyleLbl="node3" presStyleIdx="2" presStyleCnt="4"/>
      <dgm:spPr/>
    </dgm:pt>
    <dgm:pt modelId="{22752D82-7278-4300-AFA3-C35F35FC52F5}" type="pres">
      <dgm:prSet presAssocID="{1B079291-AD3D-4543-AAC6-4786300AF7C8}" presName="text3" presStyleLbl="fgAcc3" presStyleIdx="2" presStyleCnt="4" custScaleY="142564" custLinFactNeighborX="6980" custLinFactNeighborY="29796">
        <dgm:presLayoutVars>
          <dgm:chPref val="3"/>
        </dgm:presLayoutVars>
      </dgm:prSet>
      <dgm:spPr/>
    </dgm:pt>
    <dgm:pt modelId="{820A38E0-CB6B-4760-B665-4259923C4FE1}" type="pres">
      <dgm:prSet presAssocID="{1B079291-AD3D-4543-AAC6-4786300AF7C8}" presName="hierChild4" presStyleCnt="0"/>
      <dgm:spPr/>
    </dgm:pt>
    <dgm:pt modelId="{D82F7EEB-3419-427D-96D3-61DFD06E7694}" type="pres">
      <dgm:prSet presAssocID="{2F112977-42E4-4224-92BA-9B94B608B0F7}" presName="Name10" presStyleLbl="parChTrans1D2" presStyleIdx="2" presStyleCnt="3"/>
      <dgm:spPr/>
    </dgm:pt>
    <dgm:pt modelId="{384A2E9F-EBAF-464A-8056-F01D7DDD9B46}" type="pres">
      <dgm:prSet presAssocID="{03E028DA-13E6-4B18-B0B7-73CF94A75FB3}" presName="hierRoot2" presStyleCnt="0"/>
      <dgm:spPr/>
    </dgm:pt>
    <dgm:pt modelId="{5937121C-8C73-4B50-B2F4-A9A9F89B5FB4}" type="pres">
      <dgm:prSet presAssocID="{03E028DA-13E6-4B18-B0B7-73CF94A75FB3}" presName="composite2" presStyleCnt="0"/>
      <dgm:spPr/>
    </dgm:pt>
    <dgm:pt modelId="{A0524ED4-EF7C-4A70-9094-4D560905853E}" type="pres">
      <dgm:prSet presAssocID="{03E028DA-13E6-4B18-B0B7-73CF94A75FB3}" presName="background2" presStyleLbl="node2" presStyleIdx="2" presStyleCnt="3"/>
      <dgm:spPr/>
    </dgm:pt>
    <dgm:pt modelId="{8F30AEF5-7CC0-4DF6-BDF0-26DF96259450}" type="pres">
      <dgm:prSet presAssocID="{03E028DA-13E6-4B18-B0B7-73CF94A75FB3}" presName="text2" presStyleLbl="fgAcc2" presStyleIdx="2" presStyleCnt="3" custScaleY="57287" custLinFactNeighborY="26950">
        <dgm:presLayoutVars>
          <dgm:chPref val="3"/>
        </dgm:presLayoutVars>
      </dgm:prSet>
      <dgm:spPr/>
    </dgm:pt>
    <dgm:pt modelId="{D6D06064-D990-4B85-828C-AA7574BE7A52}" type="pres">
      <dgm:prSet presAssocID="{03E028DA-13E6-4B18-B0B7-73CF94A75FB3}" presName="hierChild3" presStyleCnt="0"/>
      <dgm:spPr/>
    </dgm:pt>
    <dgm:pt modelId="{2F706FC7-8AFC-4CA5-9C19-D0936B79A0EB}" type="pres">
      <dgm:prSet presAssocID="{8A7BC0E2-874F-45D7-8286-230804F89642}" presName="Name17" presStyleLbl="parChTrans1D3" presStyleIdx="3" presStyleCnt="4"/>
      <dgm:spPr/>
    </dgm:pt>
    <dgm:pt modelId="{1F464787-577B-4E12-AC96-13F965E11269}" type="pres">
      <dgm:prSet presAssocID="{806F6666-1BAA-420F-96D6-9332E488E759}" presName="hierRoot3" presStyleCnt="0"/>
      <dgm:spPr/>
    </dgm:pt>
    <dgm:pt modelId="{B0ECCBF3-9603-4B14-9332-434781DA55D6}" type="pres">
      <dgm:prSet presAssocID="{806F6666-1BAA-420F-96D6-9332E488E759}" presName="composite3" presStyleCnt="0"/>
      <dgm:spPr/>
    </dgm:pt>
    <dgm:pt modelId="{C2AC8E94-BBFF-436F-99CD-A3E2043EA4E6}" type="pres">
      <dgm:prSet presAssocID="{806F6666-1BAA-420F-96D6-9332E488E759}" presName="background3" presStyleLbl="node3" presStyleIdx="3" presStyleCnt="4"/>
      <dgm:spPr/>
    </dgm:pt>
    <dgm:pt modelId="{E62C3380-E70D-4B9C-A116-F4B7FB105983}" type="pres">
      <dgm:prSet presAssocID="{806F6666-1BAA-420F-96D6-9332E488E759}" presName="text3" presStyleLbl="fgAcc3" presStyleIdx="3" presStyleCnt="4" custScaleX="89836" custScaleY="149974" custLinFactNeighborX="-2960" custLinFactNeighborY="19152">
        <dgm:presLayoutVars>
          <dgm:chPref val="3"/>
        </dgm:presLayoutVars>
      </dgm:prSet>
      <dgm:spPr/>
    </dgm:pt>
    <dgm:pt modelId="{7F90C776-2AD1-4FE4-9943-538AF7760A02}" type="pres">
      <dgm:prSet presAssocID="{806F6666-1BAA-420F-96D6-9332E488E759}" presName="hierChild4" presStyleCnt="0"/>
      <dgm:spPr/>
    </dgm:pt>
    <dgm:pt modelId="{ABA03867-AEB9-494D-A239-39CFC5DCCDF3}" type="pres">
      <dgm:prSet presAssocID="{B0EF4196-6C1C-40CE-B9DC-4B0D24FBA456}" presName="hierRoot1" presStyleCnt="0"/>
      <dgm:spPr/>
    </dgm:pt>
    <dgm:pt modelId="{E31C82F2-AA56-4C32-992F-8222FBB1F12B}" type="pres">
      <dgm:prSet presAssocID="{B0EF4196-6C1C-40CE-B9DC-4B0D24FBA456}" presName="composite" presStyleCnt="0"/>
      <dgm:spPr/>
    </dgm:pt>
    <dgm:pt modelId="{21A5280A-C2B1-4E91-B42F-CFDABDB9631C}" type="pres">
      <dgm:prSet presAssocID="{B0EF4196-6C1C-40CE-B9DC-4B0D24FBA456}" presName="background" presStyleLbl="node0" presStyleIdx="2" presStyleCnt="3"/>
      <dgm:spPr/>
    </dgm:pt>
    <dgm:pt modelId="{76CBCDE7-6579-4DDE-AB93-129F60875FA4}" type="pres">
      <dgm:prSet presAssocID="{B0EF4196-6C1C-40CE-B9DC-4B0D24FBA456}" presName="text" presStyleLbl="fgAcc0" presStyleIdx="2" presStyleCnt="3" custScaleX="71389" custScaleY="53597" custLinFactNeighborX="21437" custLinFactNeighborY="13832">
        <dgm:presLayoutVars>
          <dgm:chPref val="3"/>
        </dgm:presLayoutVars>
      </dgm:prSet>
      <dgm:spPr/>
    </dgm:pt>
    <dgm:pt modelId="{3D704D2E-E854-497F-B2A9-F3576ACFC78D}" type="pres">
      <dgm:prSet presAssocID="{B0EF4196-6C1C-40CE-B9DC-4B0D24FBA456}" presName="hierChild2" presStyleCnt="0"/>
      <dgm:spPr/>
    </dgm:pt>
  </dgm:ptLst>
  <dgm:cxnLst>
    <dgm:cxn modelId="{6118BBDC-EE63-45E2-A7DA-219DB93CDB42}" type="presOf" srcId="{EB74060F-C13F-4D98-9D13-85314CF9CC71}" destId="{04424BFF-BAFF-4F34-8BB1-2C454DBBFE23}" srcOrd="0" destOrd="0" presId="urn:microsoft.com/office/officeart/2005/8/layout/hierarchy1"/>
    <dgm:cxn modelId="{6068C6FA-AD79-4DE3-A8DD-4A83F82AE034}" srcId="{2A23147A-6A9A-4CC6-83F5-78C71BEFCC4B}" destId="{81F69643-7E12-49A3-A3BD-E6DAAFB252C2}" srcOrd="1" destOrd="0" parTransId="{44842753-99C9-4574-94BF-0D2A7A5F143B}" sibTransId="{2FE0F939-8626-4EDE-B6EF-EF2D27E5D804}"/>
    <dgm:cxn modelId="{DFA778EA-5134-4600-9B35-66B8AF9ECA51}" type="presOf" srcId="{98EBAD42-D0B1-4935-B4B9-67B0E9D5B521}" destId="{2E582D6F-6A11-4191-88CB-DF76F99739F7}" srcOrd="0" destOrd="0" presId="urn:microsoft.com/office/officeart/2005/8/layout/hierarchy1"/>
    <dgm:cxn modelId="{151242D0-23B8-4E67-A8AE-972AE42A7BA0}" type="presOf" srcId="{88FC6E82-84DF-4927-994C-733834711B6A}" destId="{6D8E0BD8-532F-4D01-B0AA-CC5CCC29E303}" srcOrd="0" destOrd="0" presId="urn:microsoft.com/office/officeart/2005/8/layout/hierarchy1"/>
    <dgm:cxn modelId="{7B683F2D-FCD2-4929-A433-6809358B08A4}" type="presOf" srcId="{B0EF4196-6C1C-40CE-B9DC-4B0D24FBA456}" destId="{76CBCDE7-6579-4DDE-AB93-129F60875FA4}" srcOrd="0" destOrd="0" presId="urn:microsoft.com/office/officeart/2005/8/layout/hierarchy1"/>
    <dgm:cxn modelId="{BE5927B0-F9DE-492F-AEE5-74453CE03177}" type="presOf" srcId="{81F69643-7E12-49A3-A3BD-E6DAAFB252C2}" destId="{56146B84-B194-44C0-8C2B-17DC60B1BDB2}" srcOrd="0" destOrd="0" presId="urn:microsoft.com/office/officeart/2005/8/layout/hierarchy1"/>
    <dgm:cxn modelId="{D34ED0DD-18C1-435A-BF13-D58C51F6BA5A}" srcId="{83347F73-634E-4071-9986-15767889F7E1}" destId="{B0EF4196-6C1C-40CE-B9DC-4B0D24FBA456}" srcOrd="2" destOrd="0" parTransId="{11F592E1-9338-43C8-A5A1-9DF55DFC398E}" sibTransId="{3A58FB5A-33AC-4C80-9E71-C604E6FF0E47}"/>
    <dgm:cxn modelId="{65832EE6-30BB-4271-8A02-87280FAF4E47}" srcId="{2A23147A-6A9A-4CC6-83F5-78C71BEFCC4B}" destId="{EE50903F-91A9-49CE-9330-1594B4137F2E}" srcOrd="0" destOrd="0" parTransId="{EF07DCD2-2B76-4179-B4CC-31666C186F53}" sibTransId="{D279B238-EADB-4ED5-BA29-7753F330458B}"/>
    <dgm:cxn modelId="{0F869C5F-A56B-413F-B604-22FE717E3683}" type="presOf" srcId="{76C30409-C9A1-4712-9E5D-DEB86D6289DF}" destId="{DD6EDB71-3730-4F40-AF44-A07474D65CAD}" srcOrd="0" destOrd="0" presId="urn:microsoft.com/office/officeart/2005/8/layout/hierarchy1"/>
    <dgm:cxn modelId="{58F61AA4-AE4D-4440-96E5-FF14F66DB5AA}" srcId="{EE50903F-91A9-49CE-9330-1594B4137F2E}" destId="{98EBAD42-D0B1-4935-B4B9-67B0E9D5B521}" srcOrd="0" destOrd="0" parTransId="{88FC6E82-84DF-4927-994C-733834711B6A}" sibTransId="{B8C4A2EE-8E6C-4EFB-BDE2-955352B9B5D2}"/>
    <dgm:cxn modelId="{8495D86E-1011-4EF2-8CBC-233D58179F49}" type="presOf" srcId="{BB2CC61C-13DD-4D4E-B0AD-C4D915FFD607}" destId="{8277B025-A6BC-4D17-AD52-03576AE629BD}" srcOrd="0" destOrd="0" presId="urn:microsoft.com/office/officeart/2005/8/layout/hierarchy1"/>
    <dgm:cxn modelId="{7D9CAE02-5872-477C-A5DE-00523CBB3D28}" type="presOf" srcId="{806F6666-1BAA-420F-96D6-9332E488E759}" destId="{E62C3380-E70D-4B9C-A116-F4B7FB105983}" srcOrd="0" destOrd="0" presId="urn:microsoft.com/office/officeart/2005/8/layout/hierarchy1"/>
    <dgm:cxn modelId="{265488B9-422D-4C18-AB5F-26338C6B8A8C}" type="presOf" srcId="{6B83BF7E-1EB2-4B0E-A7B0-EB8C159288FB}" destId="{AB5AF88E-BAC1-4921-ABE0-6B2564175CBC}" srcOrd="0" destOrd="0" presId="urn:microsoft.com/office/officeart/2005/8/layout/hierarchy1"/>
    <dgm:cxn modelId="{EA261AB3-0CDD-46E3-9249-194BB115C0D3}" srcId="{03E028DA-13E6-4B18-B0B7-73CF94A75FB3}" destId="{806F6666-1BAA-420F-96D6-9332E488E759}" srcOrd="0" destOrd="0" parTransId="{8A7BC0E2-874F-45D7-8286-230804F89642}" sibTransId="{2FE8AA10-7D7C-4342-989C-BEE3A60C6735}"/>
    <dgm:cxn modelId="{443C7D30-51B8-4273-9049-C04AD1078E02}" type="presOf" srcId="{83347F73-634E-4071-9986-15767889F7E1}" destId="{7DC661A5-C093-4BF8-B41A-7811BC26CAC2}" srcOrd="0" destOrd="0" presId="urn:microsoft.com/office/officeart/2005/8/layout/hierarchy1"/>
    <dgm:cxn modelId="{263E17CB-1A53-454F-BB9E-F0538E527B4A}" srcId="{81F69643-7E12-49A3-A3BD-E6DAAFB252C2}" destId="{1B079291-AD3D-4543-AAC6-4786300AF7C8}" srcOrd="0" destOrd="0" parTransId="{BB2CC61C-13DD-4D4E-B0AD-C4D915FFD607}" sibTransId="{25000DB2-98E3-4FE2-9BAB-796E8D71B264}"/>
    <dgm:cxn modelId="{DA4BCF90-94A1-473E-B37E-43800F20B816}" type="presOf" srcId="{1B079291-AD3D-4543-AAC6-4786300AF7C8}" destId="{22752D82-7278-4300-AFA3-C35F35FC52F5}" srcOrd="0" destOrd="0" presId="urn:microsoft.com/office/officeart/2005/8/layout/hierarchy1"/>
    <dgm:cxn modelId="{A44DEE2D-D720-47B7-9E85-7CA0C76D1BF8}" type="presOf" srcId="{2A23147A-6A9A-4CC6-83F5-78C71BEFCC4B}" destId="{776B5251-48A1-47AA-9A7B-099521EE8696}" srcOrd="0" destOrd="0" presId="urn:microsoft.com/office/officeart/2005/8/layout/hierarchy1"/>
    <dgm:cxn modelId="{C6752777-29BD-4C1D-AEF7-5061EFE4990D}" type="presOf" srcId="{44842753-99C9-4574-94BF-0D2A7A5F143B}" destId="{3ADD9E9F-59DD-446F-98E2-AD7F3E5AC41E}" srcOrd="0" destOrd="0" presId="urn:microsoft.com/office/officeart/2005/8/layout/hierarchy1"/>
    <dgm:cxn modelId="{D62D3B4C-679A-4174-ADAF-E517E22D3C32}" srcId="{EB74060F-C13F-4D98-9D13-85314CF9CC71}" destId="{6B83BF7E-1EB2-4B0E-A7B0-EB8C159288FB}" srcOrd="0" destOrd="0" parTransId="{76C30409-C9A1-4712-9E5D-DEB86D6289DF}" sibTransId="{B053406A-290B-46A0-9CAE-A24FA636C762}"/>
    <dgm:cxn modelId="{83194E78-130D-4D41-B5CF-F0A925EE5FBB}" type="presOf" srcId="{CA8A5332-DE08-4E9D-A3E7-3F3BF7D241C5}" destId="{CF264230-0F34-48F6-8C56-E7B6F50D0641}" srcOrd="0" destOrd="0" presId="urn:microsoft.com/office/officeart/2005/8/layout/hierarchy1"/>
    <dgm:cxn modelId="{5C4DB320-8257-43EF-9DF6-EDBB9C951088}" type="presOf" srcId="{EF07DCD2-2B76-4179-B4CC-31666C186F53}" destId="{EE2FEAFC-88B9-4B51-9320-07E9B0CFE2E6}" srcOrd="0" destOrd="0" presId="urn:microsoft.com/office/officeart/2005/8/layout/hierarchy1"/>
    <dgm:cxn modelId="{1D238621-3933-4E6B-A7D7-EF4F50A3D692}" srcId="{2A23147A-6A9A-4CC6-83F5-78C71BEFCC4B}" destId="{03E028DA-13E6-4B18-B0B7-73CF94A75FB3}" srcOrd="2" destOrd="0" parTransId="{2F112977-42E4-4224-92BA-9B94B608B0F7}" sibTransId="{26FBD251-48BC-4B84-9DB0-5C210EED4E83}"/>
    <dgm:cxn modelId="{BC2424CD-0CFA-4BE2-9F23-66440BE3BB44}" srcId="{83347F73-634E-4071-9986-15767889F7E1}" destId="{87B2DF0E-3A12-4F1E-AC76-8319CC639C7A}" srcOrd="0" destOrd="0" parTransId="{870E8D74-B95D-430B-9018-5E3C0A7CC512}" sibTransId="{39A25D57-BADE-48CF-8783-31CE881D8E22}"/>
    <dgm:cxn modelId="{EDC4DE6E-30FA-42CF-A14F-02A9D0068E17}" type="presOf" srcId="{2F112977-42E4-4224-92BA-9B94B608B0F7}" destId="{D82F7EEB-3419-427D-96D3-61DFD06E7694}" srcOrd="0" destOrd="0" presId="urn:microsoft.com/office/officeart/2005/8/layout/hierarchy1"/>
    <dgm:cxn modelId="{511E3152-7BB6-4880-A17D-330809F5A35E}" srcId="{EE50903F-91A9-49CE-9330-1594B4137F2E}" destId="{EB74060F-C13F-4D98-9D13-85314CF9CC71}" srcOrd="1" destOrd="0" parTransId="{CA8A5332-DE08-4E9D-A3E7-3F3BF7D241C5}" sibTransId="{9CB6E7ED-AC62-4C5C-963A-7985F2DC48C3}"/>
    <dgm:cxn modelId="{4D8CCEFA-396A-464D-837F-E3211353F1E8}" type="presOf" srcId="{87B2DF0E-3A12-4F1E-AC76-8319CC639C7A}" destId="{F0FD8BAA-DE9B-42D8-A22A-3C3D5D8FCEB1}" srcOrd="0" destOrd="0" presId="urn:microsoft.com/office/officeart/2005/8/layout/hierarchy1"/>
    <dgm:cxn modelId="{2BA1AC31-D7CE-4315-A9C2-2E7D4A897E65}" type="presOf" srcId="{EE50903F-91A9-49CE-9330-1594B4137F2E}" destId="{43405A38-4855-4443-A14F-BC6D7FE03BBA}" srcOrd="0" destOrd="0" presId="urn:microsoft.com/office/officeart/2005/8/layout/hierarchy1"/>
    <dgm:cxn modelId="{08F40649-7154-417C-AD55-B9A849E72D32}" srcId="{83347F73-634E-4071-9986-15767889F7E1}" destId="{2A23147A-6A9A-4CC6-83F5-78C71BEFCC4B}" srcOrd="1" destOrd="0" parTransId="{DBEAF2E7-AB93-4CF5-BF01-1A18D237BE75}" sibTransId="{21231FF2-D481-43C2-A296-81AF61FAD94D}"/>
    <dgm:cxn modelId="{6FDA8868-0539-4BF0-9C89-8416B523B117}" type="presOf" srcId="{8A7BC0E2-874F-45D7-8286-230804F89642}" destId="{2F706FC7-8AFC-4CA5-9C19-D0936B79A0EB}" srcOrd="0" destOrd="0" presId="urn:microsoft.com/office/officeart/2005/8/layout/hierarchy1"/>
    <dgm:cxn modelId="{A5C8D9BB-7821-4A51-B5B9-C89C040FD8EE}" type="presOf" srcId="{03E028DA-13E6-4B18-B0B7-73CF94A75FB3}" destId="{8F30AEF5-7CC0-4DF6-BDF0-26DF96259450}" srcOrd="0" destOrd="0" presId="urn:microsoft.com/office/officeart/2005/8/layout/hierarchy1"/>
    <dgm:cxn modelId="{27A2DA59-54ED-4549-9716-85D27EF49725}" type="presParOf" srcId="{7DC661A5-C093-4BF8-B41A-7811BC26CAC2}" destId="{EE119C7C-DF33-45DC-B9B8-A13EB6F07454}" srcOrd="0" destOrd="0" presId="urn:microsoft.com/office/officeart/2005/8/layout/hierarchy1"/>
    <dgm:cxn modelId="{5EB0EF58-9BC1-4C26-BDC0-163CA13EDB27}" type="presParOf" srcId="{EE119C7C-DF33-45DC-B9B8-A13EB6F07454}" destId="{F35533A4-E386-4648-AB80-4C7F80B7816D}" srcOrd="0" destOrd="0" presId="urn:microsoft.com/office/officeart/2005/8/layout/hierarchy1"/>
    <dgm:cxn modelId="{D5EA4E13-4A5C-4F6D-A962-5FE75CD018C5}" type="presParOf" srcId="{F35533A4-E386-4648-AB80-4C7F80B7816D}" destId="{DF6D9D41-9C4D-4F95-82B4-361B3037E5B4}" srcOrd="0" destOrd="0" presId="urn:microsoft.com/office/officeart/2005/8/layout/hierarchy1"/>
    <dgm:cxn modelId="{B9AFD550-ACED-4F53-B927-399F4C2C7006}" type="presParOf" srcId="{F35533A4-E386-4648-AB80-4C7F80B7816D}" destId="{F0FD8BAA-DE9B-42D8-A22A-3C3D5D8FCEB1}" srcOrd="1" destOrd="0" presId="urn:microsoft.com/office/officeart/2005/8/layout/hierarchy1"/>
    <dgm:cxn modelId="{E42CCF05-ECC8-4BA1-92C5-0744E24CDB8D}" type="presParOf" srcId="{EE119C7C-DF33-45DC-B9B8-A13EB6F07454}" destId="{4804AC3B-7800-4984-94FB-FBD887CA173D}" srcOrd="1" destOrd="0" presId="urn:microsoft.com/office/officeart/2005/8/layout/hierarchy1"/>
    <dgm:cxn modelId="{2BCC0178-A40F-458C-A40B-33F5866F3B28}" type="presParOf" srcId="{7DC661A5-C093-4BF8-B41A-7811BC26CAC2}" destId="{99B714BD-CF9A-49D9-89CD-62A9AFF8DFED}" srcOrd="1" destOrd="0" presId="urn:microsoft.com/office/officeart/2005/8/layout/hierarchy1"/>
    <dgm:cxn modelId="{280D4E9B-65D4-4E02-B025-F49BE030D673}" type="presParOf" srcId="{99B714BD-CF9A-49D9-89CD-62A9AFF8DFED}" destId="{54C01370-3AB3-4983-B5D6-A00C69616287}" srcOrd="0" destOrd="0" presId="urn:microsoft.com/office/officeart/2005/8/layout/hierarchy1"/>
    <dgm:cxn modelId="{68B63F43-4999-4238-830A-0D580F72195D}" type="presParOf" srcId="{54C01370-3AB3-4983-B5D6-A00C69616287}" destId="{3D829D25-795E-4921-BD01-51FE7483D5EA}" srcOrd="0" destOrd="0" presId="urn:microsoft.com/office/officeart/2005/8/layout/hierarchy1"/>
    <dgm:cxn modelId="{46890EC8-D140-453D-B601-5363C0EF2270}" type="presParOf" srcId="{54C01370-3AB3-4983-B5D6-A00C69616287}" destId="{776B5251-48A1-47AA-9A7B-099521EE8696}" srcOrd="1" destOrd="0" presId="urn:microsoft.com/office/officeart/2005/8/layout/hierarchy1"/>
    <dgm:cxn modelId="{58809536-669D-42C6-826E-9AE077AC6549}" type="presParOf" srcId="{99B714BD-CF9A-49D9-89CD-62A9AFF8DFED}" destId="{E4AD3257-1B01-471D-ACAD-C255E3E346C4}" srcOrd="1" destOrd="0" presId="urn:microsoft.com/office/officeart/2005/8/layout/hierarchy1"/>
    <dgm:cxn modelId="{BEA11CDA-2F21-4624-B03F-6B9D28E10757}" type="presParOf" srcId="{E4AD3257-1B01-471D-ACAD-C255E3E346C4}" destId="{EE2FEAFC-88B9-4B51-9320-07E9B0CFE2E6}" srcOrd="0" destOrd="0" presId="urn:microsoft.com/office/officeart/2005/8/layout/hierarchy1"/>
    <dgm:cxn modelId="{E8F04DC3-92A3-4CAD-91EE-42C812DA3BED}" type="presParOf" srcId="{E4AD3257-1B01-471D-ACAD-C255E3E346C4}" destId="{D8F976EF-919B-409A-9599-FAB5F4C6267B}" srcOrd="1" destOrd="0" presId="urn:microsoft.com/office/officeart/2005/8/layout/hierarchy1"/>
    <dgm:cxn modelId="{414CD2B6-BAA8-49E5-A1D1-AE35F205D59A}" type="presParOf" srcId="{D8F976EF-919B-409A-9599-FAB5F4C6267B}" destId="{8A059572-7062-4BC9-BAC8-CEF590AC4C14}" srcOrd="0" destOrd="0" presId="urn:microsoft.com/office/officeart/2005/8/layout/hierarchy1"/>
    <dgm:cxn modelId="{769D63D4-5A72-4443-940A-D2D6D3B61930}" type="presParOf" srcId="{8A059572-7062-4BC9-BAC8-CEF590AC4C14}" destId="{F43ADBEC-DFE5-4D5E-872E-8D545E153DED}" srcOrd="0" destOrd="0" presId="urn:microsoft.com/office/officeart/2005/8/layout/hierarchy1"/>
    <dgm:cxn modelId="{4A89EB7E-CA88-4569-A96D-1601DB5EFACF}" type="presParOf" srcId="{8A059572-7062-4BC9-BAC8-CEF590AC4C14}" destId="{43405A38-4855-4443-A14F-BC6D7FE03BBA}" srcOrd="1" destOrd="0" presId="urn:microsoft.com/office/officeart/2005/8/layout/hierarchy1"/>
    <dgm:cxn modelId="{2315F539-88C7-4F66-80CB-F7E9501ACA42}" type="presParOf" srcId="{D8F976EF-919B-409A-9599-FAB5F4C6267B}" destId="{4B4904E0-34A3-47E8-80C7-B76EB4A7188C}" srcOrd="1" destOrd="0" presId="urn:microsoft.com/office/officeart/2005/8/layout/hierarchy1"/>
    <dgm:cxn modelId="{6AB7511D-AB6E-4A86-A967-0A7E31AD74D7}" type="presParOf" srcId="{4B4904E0-34A3-47E8-80C7-B76EB4A7188C}" destId="{6D8E0BD8-532F-4D01-B0AA-CC5CCC29E303}" srcOrd="0" destOrd="0" presId="urn:microsoft.com/office/officeart/2005/8/layout/hierarchy1"/>
    <dgm:cxn modelId="{BF59519F-BD7D-4B0C-8A24-99A7868BBF0F}" type="presParOf" srcId="{4B4904E0-34A3-47E8-80C7-B76EB4A7188C}" destId="{3EAF66CA-EAB8-434D-869A-FD6AE26238F9}" srcOrd="1" destOrd="0" presId="urn:microsoft.com/office/officeart/2005/8/layout/hierarchy1"/>
    <dgm:cxn modelId="{3587452D-64B9-448F-9587-98F2403B2615}" type="presParOf" srcId="{3EAF66CA-EAB8-434D-869A-FD6AE26238F9}" destId="{21DE7EBA-2608-41F3-97CA-503AACA58152}" srcOrd="0" destOrd="0" presId="urn:microsoft.com/office/officeart/2005/8/layout/hierarchy1"/>
    <dgm:cxn modelId="{D90EA23C-1AC9-4E9A-ADC4-7E3034918B02}" type="presParOf" srcId="{21DE7EBA-2608-41F3-97CA-503AACA58152}" destId="{FBB83E85-B21F-4E55-9EB2-CF2DBDADE0B1}" srcOrd="0" destOrd="0" presId="urn:microsoft.com/office/officeart/2005/8/layout/hierarchy1"/>
    <dgm:cxn modelId="{38E69E16-5BFF-47D9-82E0-E4060B7E99E1}" type="presParOf" srcId="{21DE7EBA-2608-41F3-97CA-503AACA58152}" destId="{2E582D6F-6A11-4191-88CB-DF76F99739F7}" srcOrd="1" destOrd="0" presId="urn:microsoft.com/office/officeart/2005/8/layout/hierarchy1"/>
    <dgm:cxn modelId="{476A46B0-B3D7-48F3-A7AF-0D9E477572CB}" type="presParOf" srcId="{3EAF66CA-EAB8-434D-869A-FD6AE26238F9}" destId="{7CF7892F-06F5-4871-AED8-45B227261357}" srcOrd="1" destOrd="0" presId="urn:microsoft.com/office/officeart/2005/8/layout/hierarchy1"/>
    <dgm:cxn modelId="{F31DC90F-E5D4-4388-902A-A5A54A4E28CE}" type="presParOf" srcId="{4B4904E0-34A3-47E8-80C7-B76EB4A7188C}" destId="{CF264230-0F34-48F6-8C56-E7B6F50D0641}" srcOrd="2" destOrd="0" presId="urn:microsoft.com/office/officeart/2005/8/layout/hierarchy1"/>
    <dgm:cxn modelId="{0A3C8C35-DC91-476B-9942-A9532ED02D76}" type="presParOf" srcId="{4B4904E0-34A3-47E8-80C7-B76EB4A7188C}" destId="{8590989D-968D-4FA5-8792-A9776CD463CB}" srcOrd="3" destOrd="0" presId="urn:microsoft.com/office/officeart/2005/8/layout/hierarchy1"/>
    <dgm:cxn modelId="{6D70562C-2D22-44E7-8F75-B228435451D0}" type="presParOf" srcId="{8590989D-968D-4FA5-8792-A9776CD463CB}" destId="{762629B6-D871-4519-806F-C60AF00AF96F}" srcOrd="0" destOrd="0" presId="urn:microsoft.com/office/officeart/2005/8/layout/hierarchy1"/>
    <dgm:cxn modelId="{B278EC7B-1353-4288-8B9F-BBED9863770C}" type="presParOf" srcId="{762629B6-D871-4519-806F-C60AF00AF96F}" destId="{39B86DA7-0451-45F2-B8A3-034B0081116A}" srcOrd="0" destOrd="0" presId="urn:microsoft.com/office/officeart/2005/8/layout/hierarchy1"/>
    <dgm:cxn modelId="{27BFFFC8-1617-4086-95FE-9FD8E1C53AD8}" type="presParOf" srcId="{762629B6-D871-4519-806F-C60AF00AF96F}" destId="{04424BFF-BAFF-4F34-8BB1-2C454DBBFE23}" srcOrd="1" destOrd="0" presId="urn:microsoft.com/office/officeart/2005/8/layout/hierarchy1"/>
    <dgm:cxn modelId="{2E7FB72F-0E19-46CE-9B37-0AA08DE66965}" type="presParOf" srcId="{8590989D-968D-4FA5-8792-A9776CD463CB}" destId="{CD2C76D6-CEFF-4E6E-B258-3659C2B03AEF}" srcOrd="1" destOrd="0" presId="urn:microsoft.com/office/officeart/2005/8/layout/hierarchy1"/>
    <dgm:cxn modelId="{88BAC920-A3BD-42F2-8BC0-D3A5E0E410E4}" type="presParOf" srcId="{CD2C76D6-CEFF-4E6E-B258-3659C2B03AEF}" destId="{DD6EDB71-3730-4F40-AF44-A07474D65CAD}" srcOrd="0" destOrd="0" presId="urn:microsoft.com/office/officeart/2005/8/layout/hierarchy1"/>
    <dgm:cxn modelId="{1610AA67-D520-4168-9B72-28299A816654}" type="presParOf" srcId="{CD2C76D6-CEFF-4E6E-B258-3659C2B03AEF}" destId="{ED122747-5065-40ED-8053-905D48CE9017}" srcOrd="1" destOrd="0" presId="urn:microsoft.com/office/officeart/2005/8/layout/hierarchy1"/>
    <dgm:cxn modelId="{1731AB88-FED7-4D74-8926-B26C6D506651}" type="presParOf" srcId="{ED122747-5065-40ED-8053-905D48CE9017}" destId="{CEC87576-574B-447C-ADD7-AA5D8BAF0083}" srcOrd="0" destOrd="0" presId="urn:microsoft.com/office/officeart/2005/8/layout/hierarchy1"/>
    <dgm:cxn modelId="{E6814219-520C-499F-BED1-3DACAFF7361E}" type="presParOf" srcId="{CEC87576-574B-447C-ADD7-AA5D8BAF0083}" destId="{63D66A9D-1713-4941-A995-E2F644831B5A}" srcOrd="0" destOrd="0" presId="urn:microsoft.com/office/officeart/2005/8/layout/hierarchy1"/>
    <dgm:cxn modelId="{1DC1D7BE-9075-4A91-BA80-14ECFC8864FC}" type="presParOf" srcId="{CEC87576-574B-447C-ADD7-AA5D8BAF0083}" destId="{AB5AF88E-BAC1-4921-ABE0-6B2564175CBC}" srcOrd="1" destOrd="0" presId="urn:microsoft.com/office/officeart/2005/8/layout/hierarchy1"/>
    <dgm:cxn modelId="{970EA18A-4672-44F9-A7E9-60C2C09CCAF2}" type="presParOf" srcId="{ED122747-5065-40ED-8053-905D48CE9017}" destId="{B6C93F55-59EE-433F-8ED3-92A64A70C6D8}" srcOrd="1" destOrd="0" presId="urn:microsoft.com/office/officeart/2005/8/layout/hierarchy1"/>
    <dgm:cxn modelId="{B284593A-FC9F-40EB-8A29-3598FCBCAB01}" type="presParOf" srcId="{E4AD3257-1B01-471D-ACAD-C255E3E346C4}" destId="{3ADD9E9F-59DD-446F-98E2-AD7F3E5AC41E}" srcOrd="2" destOrd="0" presId="urn:microsoft.com/office/officeart/2005/8/layout/hierarchy1"/>
    <dgm:cxn modelId="{85DD315E-54F0-4145-921D-28906EC45E2C}" type="presParOf" srcId="{E4AD3257-1B01-471D-ACAD-C255E3E346C4}" destId="{59E2E11D-FC34-497E-B39C-2A6345F2711B}" srcOrd="3" destOrd="0" presId="urn:microsoft.com/office/officeart/2005/8/layout/hierarchy1"/>
    <dgm:cxn modelId="{C8AFBF5C-0A5D-4845-AFCF-DEE630EEEF64}" type="presParOf" srcId="{59E2E11D-FC34-497E-B39C-2A6345F2711B}" destId="{4C9463A5-ED4A-4BFA-B5F9-AF5EA31CAB60}" srcOrd="0" destOrd="0" presId="urn:microsoft.com/office/officeart/2005/8/layout/hierarchy1"/>
    <dgm:cxn modelId="{087E763E-814E-467D-B8D6-C53B711A1407}" type="presParOf" srcId="{4C9463A5-ED4A-4BFA-B5F9-AF5EA31CAB60}" destId="{826F1EBB-9845-40DB-9244-BD3F8FC211DB}" srcOrd="0" destOrd="0" presId="urn:microsoft.com/office/officeart/2005/8/layout/hierarchy1"/>
    <dgm:cxn modelId="{577689AC-7F60-410C-B349-03FDE8022363}" type="presParOf" srcId="{4C9463A5-ED4A-4BFA-B5F9-AF5EA31CAB60}" destId="{56146B84-B194-44C0-8C2B-17DC60B1BDB2}" srcOrd="1" destOrd="0" presId="urn:microsoft.com/office/officeart/2005/8/layout/hierarchy1"/>
    <dgm:cxn modelId="{52A61A29-BCAB-4C71-96BC-775A5D9100F6}" type="presParOf" srcId="{59E2E11D-FC34-497E-B39C-2A6345F2711B}" destId="{9A3929F2-4D78-402D-8DB3-A70D6D339E91}" srcOrd="1" destOrd="0" presId="urn:microsoft.com/office/officeart/2005/8/layout/hierarchy1"/>
    <dgm:cxn modelId="{23213AF1-0EA4-4ACC-A8C5-70E6EBAF0406}" type="presParOf" srcId="{9A3929F2-4D78-402D-8DB3-A70D6D339E91}" destId="{8277B025-A6BC-4D17-AD52-03576AE629BD}" srcOrd="0" destOrd="0" presId="urn:microsoft.com/office/officeart/2005/8/layout/hierarchy1"/>
    <dgm:cxn modelId="{65B2F1C2-5756-488E-99AF-F4A4C29C21B0}" type="presParOf" srcId="{9A3929F2-4D78-402D-8DB3-A70D6D339E91}" destId="{E1EE0B39-0591-4221-86FD-9876FECAED87}" srcOrd="1" destOrd="0" presId="urn:microsoft.com/office/officeart/2005/8/layout/hierarchy1"/>
    <dgm:cxn modelId="{97D1C309-AE86-4597-A5D8-1B0FFF120997}" type="presParOf" srcId="{E1EE0B39-0591-4221-86FD-9876FECAED87}" destId="{3389E92E-80D4-44A1-A2D9-A21310A599F2}" srcOrd="0" destOrd="0" presId="urn:microsoft.com/office/officeart/2005/8/layout/hierarchy1"/>
    <dgm:cxn modelId="{EDC766E9-0202-492A-B0EE-A2265D8884F8}" type="presParOf" srcId="{3389E92E-80D4-44A1-A2D9-A21310A599F2}" destId="{0DA7223D-893C-4120-817B-ECAD4203AFDE}" srcOrd="0" destOrd="0" presId="urn:microsoft.com/office/officeart/2005/8/layout/hierarchy1"/>
    <dgm:cxn modelId="{F232D24E-9382-41BE-BF7E-794A2E06B7EF}" type="presParOf" srcId="{3389E92E-80D4-44A1-A2D9-A21310A599F2}" destId="{22752D82-7278-4300-AFA3-C35F35FC52F5}" srcOrd="1" destOrd="0" presId="urn:microsoft.com/office/officeart/2005/8/layout/hierarchy1"/>
    <dgm:cxn modelId="{41E59838-0121-45AB-B5CE-907F9F6542D5}" type="presParOf" srcId="{E1EE0B39-0591-4221-86FD-9876FECAED87}" destId="{820A38E0-CB6B-4760-B665-4259923C4FE1}" srcOrd="1" destOrd="0" presId="urn:microsoft.com/office/officeart/2005/8/layout/hierarchy1"/>
    <dgm:cxn modelId="{EE64DAED-B54E-44B2-ADF7-88D12420E7A2}" type="presParOf" srcId="{E4AD3257-1B01-471D-ACAD-C255E3E346C4}" destId="{D82F7EEB-3419-427D-96D3-61DFD06E7694}" srcOrd="4" destOrd="0" presId="urn:microsoft.com/office/officeart/2005/8/layout/hierarchy1"/>
    <dgm:cxn modelId="{A8F17535-16D7-4967-9B2E-F97AD0B5B110}" type="presParOf" srcId="{E4AD3257-1B01-471D-ACAD-C255E3E346C4}" destId="{384A2E9F-EBAF-464A-8056-F01D7DDD9B46}" srcOrd="5" destOrd="0" presId="urn:microsoft.com/office/officeart/2005/8/layout/hierarchy1"/>
    <dgm:cxn modelId="{640588E2-9838-45D6-990F-F7F96E66F610}" type="presParOf" srcId="{384A2E9F-EBAF-464A-8056-F01D7DDD9B46}" destId="{5937121C-8C73-4B50-B2F4-A9A9F89B5FB4}" srcOrd="0" destOrd="0" presId="urn:microsoft.com/office/officeart/2005/8/layout/hierarchy1"/>
    <dgm:cxn modelId="{0BD36FE9-F973-494A-9074-FDC355AE85E9}" type="presParOf" srcId="{5937121C-8C73-4B50-B2F4-A9A9F89B5FB4}" destId="{A0524ED4-EF7C-4A70-9094-4D560905853E}" srcOrd="0" destOrd="0" presId="urn:microsoft.com/office/officeart/2005/8/layout/hierarchy1"/>
    <dgm:cxn modelId="{9B34DAD9-C5F5-4662-AF35-706B27686EDD}" type="presParOf" srcId="{5937121C-8C73-4B50-B2F4-A9A9F89B5FB4}" destId="{8F30AEF5-7CC0-4DF6-BDF0-26DF96259450}" srcOrd="1" destOrd="0" presId="urn:microsoft.com/office/officeart/2005/8/layout/hierarchy1"/>
    <dgm:cxn modelId="{CE1F86CF-023D-45D8-8DA6-2B13C94CA0CC}" type="presParOf" srcId="{384A2E9F-EBAF-464A-8056-F01D7DDD9B46}" destId="{D6D06064-D990-4B85-828C-AA7574BE7A52}" srcOrd="1" destOrd="0" presId="urn:microsoft.com/office/officeart/2005/8/layout/hierarchy1"/>
    <dgm:cxn modelId="{435909BC-4505-4E47-A21E-2DE0966D22FA}" type="presParOf" srcId="{D6D06064-D990-4B85-828C-AA7574BE7A52}" destId="{2F706FC7-8AFC-4CA5-9C19-D0936B79A0EB}" srcOrd="0" destOrd="0" presId="urn:microsoft.com/office/officeart/2005/8/layout/hierarchy1"/>
    <dgm:cxn modelId="{3708533C-02F6-43B4-8344-BC7411805EC8}" type="presParOf" srcId="{D6D06064-D990-4B85-828C-AA7574BE7A52}" destId="{1F464787-577B-4E12-AC96-13F965E11269}" srcOrd="1" destOrd="0" presId="urn:microsoft.com/office/officeart/2005/8/layout/hierarchy1"/>
    <dgm:cxn modelId="{C97FFF84-AD5C-491F-B8D4-09F2E5D051CD}" type="presParOf" srcId="{1F464787-577B-4E12-AC96-13F965E11269}" destId="{B0ECCBF3-9603-4B14-9332-434781DA55D6}" srcOrd="0" destOrd="0" presId="urn:microsoft.com/office/officeart/2005/8/layout/hierarchy1"/>
    <dgm:cxn modelId="{B91BBE33-AC4A-4850-86E4-8D3324CA71BF}" type="presParOf" srcId="{B0ECCBF3-9603-4B14-9332-434781DA55D6}" destId="{C2AC8E94-BBFF-436F-99CD-A3E2043EA4E6}" srcOrd="0" destOrd="0" presId="urn:microsoft.com/office/officeart/2005/8/layout/hierarchy1"/>
    <dgm:cxn modelId="{3DADAA50-5837-46D6-8AE9-0392D6F1B94F}" type="presParOf" srcId="{B0ECCBF3-9603-4B14-9332-434781DA55D6}" destId="{E62C3380-E70D-4B9C-A116-F4B7FB105983}" srcOrd="1" destOrd="0" presId="urn:microsoft.com/office/officeart/2005/8/layout/hierarchy1"/>
    <dgm:cxn modelId="{CEA698BA-72C3-4CD5-BEAC-3D3B09A7D438}" type="presParOf" srcId="{1F464787-577B-4E12-AC96-13F965E11269}" destId="{7F90C776-2AD1-4FE4-9943-538AF7760A02}" srcOrd="1" destOrd="0" presId="urn:microsoft.com/office/officeart/2005/8/layout/hierarchy1"/>
    <dgm:cxn modelId="{1854720A-A548-452F-934E-C15011A486DF}" type="presParOf" srcId="{7DC661A5-C093-4BF8-B41A-7811BC26CAC2}" destId="{ABA03867-AEB9-494D-A239-39CFC5DCCDF3}" srcOrd="2" destOrd="0" presId="urn:microsoft.com/office/officeart/2005/8/layout/hierarchy1"/>
    <dgm:cxn modelId="{6F7372D7-D1E0-4A06-8F07-2B1EB89B173A}" type="presParOf" srcId="{ABA03867-AEB9-494D-A239-39CFC5DCCDF3}" destId="{E31C82F2-AA56-4C32-992F-8222FBB1F12B}" srcOrd="0" destOrd="0" presId="urn:microsoft.com/office/officeart/2005/8/layout/hierarchy1"/>
    <dgm:cxn modelId="{8F69A271-F303-4DAD-81D0-0D33C0570361}" type="presParOf" srcId="{E31C82F2-AA56-4C32-992F-8222FBB1F12B}" destId="{21A5280A-C2B1-4E91-B42F-CFDABDB9631C}" srcOrd="0" destOrd="0" presId="urn:microsoft.com/office/officeart/2005/8/layout/hierarchy1"/>
    <dgm:cxn modelId="{635EB6BA-A637-486E-9B81-DEC79BE323D4}" type="presParOf" srcId="{E31C82F2-AA56-4C32-992F-8222FBB1F12B}" destId="{76CBCDE7-6579-4DDE-AB93-129F60875FA4}" srcOrd="1" destOrd="0" presId="urn:microsoft.com/office/officeart/2005/8/layout/hierarchy1"/>
    <dgm:cxn modelId="{A8A56DA7-107C-446C-ACE3-F65EEF9B9831}" type="presParOf" srcId="{ABA03867-AEB9-494D-A239-39CFC5DCCDF3}" destId="{3D704D2E-E854-497F-B2A9-F3576ACFC78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06365BF-9325-4E57-AD71-239F9E580E78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317169-9895-45F2-B78D-D1360245E031}">
      <dgm:prSet phldrT="[Text]" custT="1"/>
      <dgm:spPr/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MATRIKS </a:t>
          </a:r>
        </a:p>
      </dgm:t>
    </dgm:pt>
    <dgm:pt modelId="{A2852473-71AA-46A3-8121-F7305A4F3702}" type="parTrans" cxnId="{11ED1A7C-FE72-4670-90F1-155854A43097}">
      <dgm:prSet/>
      <dgm:spPr/>
      <dgm:t>
        <a:bodyPr/>
        <a:lstStyle/>
        <a:p>
          <a:endParaRPr lang="en-US"/>
        </a:p>
      </dgm:t>
    </dgm:pt>
    <dgm:pt modelId="{CC2B524D-E762-49F7-8060-20E3C6F1FB9C}" type="sibTrans" cxnId="{11ED1A7C-FE72-4670-90F1-155854A43097}">
      <dgm:prSet/>
      <dgm:spPr/>
      <dgm:t>
        <a:bodyPr/>
        <a:lstStyle/>
        <a:p>
          <a:endParaRPr lang="en-US"/>
        </a:p>
      </dgm:t>
    </dgm:pt>
    <dgm:pt modelId="{9E090552-3AD8-4E31-86B0-EF9C76CDF695}">
      <dgm:prSet phldrT="[Text]" custT="1"/>
      <dgm:spPr/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PERLU KEMUKA PEMETAAN BAGI PELAJAR YANG GAGAL DIPERSIJILKAN PDA TAHAP YANG TERTINGGI</a:t>
          </a:r>
        </a:p>
      </dgm:t>
    </dgm:pt>
    <dgm:pt modelId="{EAE8B485-8B0C-4CD8-942D-D03B7ABB1BF5}" type="parTrans" cxnId="{4EBE68CF-6E5C-4E43-877F-3FB88A2D2636}">
      <dgm:prSet/>
      <dgm:spPr/>
      <dgm:t>
        <a:bodyPr/>
        <a:lstStyle/>
        <a:p>
          <a:endParaRPr lang="en-US"/>
        </a:p>
      </dgm:t>
    </dgm:pt>
    <dgm:pt modelId="{79E8BB3F-C201-4CB8-918D-062AA95531C3}" type="sibTrans" cxnId="{4EBE68CF-6E5C-4E43-877F-3FB88A2D2636}">
      <dgm:prSet/>
      <dgm:spPr/>
      <dgm:t>
        <a:bodyPr/>
        <a:lstStyle/>
        <a:p>
          <a:endParaRPr lang="en-US"/>
        </a:p>
      </dgm:t>
    </dgm:pt>
    <dgm:pt modelId="{49372FC3-C7E8-4B1C-8DF4-B7C81B44EC73}">
      <dgm:prSet phldrT="[Text]" custT="1"/>
      <dgm:spPr/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PORTFOLIO</a:t>
          </a:r>
        </a:p>
      </dgm:t>
    </dgm:pt>
    <dgm:pt modelId="{02B66B61-BCBF-4DDE-AEFF-8713CE8CC777}" type="parTrans" cxnId="{267F5063-B013-4688-A9BD-B67B8E85FC38}">
      <dgm:prSet/>
      <dgm:spPr/>
      <dgm:t>
        <a:bodyPr/>
        <a:lstStyle/>
        <a:p>
          <a:endParaRPr lang="en-US"/>
        </a:p>
      </dgm:t>
    </dgm:pt>
    <dgm:pt modelId="{770AD4FE-AABD-4257-9D0D-7F760F0CAF05}" type="sibTrans" cxnId="{267F5063-B013-4688-A9BD-B67B8E85FC38}">
      <dgm:prSet/>
      <dgm:spPr/>
      <dgm:t>
        <a:bodyPr/>
        <a:lstStyle/>
        <a:p>
          <a:endParaRPr lang="en-US"/>
        </a:p>
      </dgm:t>
    </dgm:pt>
    <dgm:pt modelId="{3B5C4455-A4CA-4CDB-9CBB-962750BCBFE2}">
      <dgm:prSet phldrT="[Text]" custT="1"/>
      <dgm:spPr/>
      <dgm:t>
        <a:bodyPr/>
        <a:lstStyle/>
        <a:p>
          <a:endParaRPr lang="en-US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7096A5-2BDC-428B-95E5-3CB7C5CEFB27}" type="parTrans" cxnId="{29BC5C3B-7A44-4920-9AEA-3E0C6EF814F7}">
      <dgm:prSet/>
      <dgm:spPr/>
      <dgm:t>
        <a:bodyPr/>
        <a:lstStyle/>
        <a:p>
          <a:endParaRPr lang="en-US"/>
        </a:p>
      </dgm:t>
    </dgm:pt>
    <dgm:pt modelId="{AF7F1410-24DB-447B-B050-B9DDCA60292E}" type="sibTrans" cxnId="{29BC5C3B-7A44-4920-9AEA-3E0C6EF814F7}">
      <dgm:prSet/>
      <dgm:spPr/>
      <dgm:t>
        <a:bodyPr/>
        <a:lstStyle/>
        <a:p>
          <a:endParaRPr lang="en-US"/>
        </a:p>
      </dgm:t>
    </dgm:pt>
    <dgm:pt modelId="{AB6DEE34-CD61-4164-8568-0DA16779F9AD}">
      <dgm:prSet phldrT="[Text]" custT="1"/>
      <dgm:spPr/>
      <dgm:t>
        <a:bodyPr/>
        <a:lstStyle/>
        <a:p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Verifikasi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penilaian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semula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dari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tarikh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pentauliahan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oleh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Personel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berkelayakan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pada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semua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bukti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keterampilan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gm:t>
    </dgm:pt>
    <dgm:pt modelId="{B8E1DCAB-5217-4D6D-8BFA-272EB28C8E51}" type="parTrans" cxnId="{ABA3F97C-04D2-4A93-849E-C90642B564DF}">
      <dgm:prSet/>
      <dgm:spPr/>
      <dgm:t>
        <a:bodyPr/>
        <a:lstStyle/>
        <a:p>
          <a:endParaRPr lang="en-US"/>
        </a:p>
      </dgm:t>
    </dgm:pt>
    <dgm:pt modelId="{D9DE2D1F-94AD-4969-A878-AD7DAED67EA5}" type="sibTrans" cxnId="{ABA3F97C-04D2-4A93-849E-C90642B564DF}">
      <dgm:prSet/>
      <dgm:spPr/>
      <dgm:t>
        <a:bodyPr/>
        <a:lstStyle/>
        <a:p>
          <a:endParaRPr lang="en-US"/>
        </a:p>
      </dgm:t>
    </dgm:pt>
    <dgm:pt modelId="{76EB80C8-FACB-4AC6-A53D-2481E3C8BBC7}">
      <dgm:prSet phldrT="[Text]" custT="1"/>
      <dgm:spPr/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Borang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Pemetaan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JPK/02)</a:t>
          </a:r>
        </a:p>
      </dgm:t>
    </dgm:pt>
    <dgm:pt modelId="{EC3D7A6E-8FA1-4110-AD42-8DD5613AEB35}" type="parTrans" cxnId="{C048F849-68CF-48F4-A6EF-8086074BE277}">
      <dgm:prSet/>
      <dgm:spPr/>
      <dgm:t>
        <a:bodyPr/>
        <a:lstStyle/>
        <a:p>
          <a:endParaRPr lang="en-US"/>
        </a:p>
      </dgm:t>
    </dgm:pt>
    <dgm:pt modelId="{1F952346-0BDA-4D47-812B-5730E685DE62}" type="sibTrans" cxnId="{C048F849-68CF-48F4-A6EF-8086074BE277}">
      <dgm:prSet/>
      <dgm:spPr/>
      <dgm:t>
        <a:bodyPr/>
        <a:lstStyle/>
        <a:p>
          <a:endParaRPr lang="en-US"/>
        </a:p>
      </dgm:t>
    </dgm:pt>
    <dgm:pt modelId="{60F5D346-C337-46DB-90AB-B09E735246F8}" type="pres">
      <dgm:prSet presAssocID="{706365BF-9325-4E57-AD71-239F9E580E78}" presName="Name0" presStyleCnt="0">
        <dgm:presLayoutVars>
          <dgm:dir/>
          <dgm:animLvl val="lvl"/>
          <dgm:resizeHandles/>
        </dgm:presLayoutVars>
      </dgm:prSet>
      <dgm:spPr/>
    </dgm:pt>
    <dgm:pt modelId="{7BC23C23-0793-4D17-8AB1-D3F899FB04A3}" type="pres">
      <dgm:prSet presAssocID="{3A317169-9895-45F2-B78D-D1360245E031}" presName="linNode" presStyleCnt="0"/>
      <dgm:spPr/>
    </dgm:pt>
    <dgm:pt modelId="{0C58A079-E40F-433D-B4B4-02CB278ADF8B}" type="pres">
      <dgm:prSet presAssocID="{3A317169-9895-45F2-B78D-D1360245E031}" presName="parentShp" presStyleLbl="node1" presStyleIdx="0" presStyleCnt="2">
        <dgm:presLayoutVars>
          <dgm:bulletEnabled val="1"/>
        </dgm:presLayoutVars>
      </dgm:prSet>
      <dgm:spPr/>
    </dgm:pt>
    <dgm:pt modelId="{62C7B96D-942E-402C-B4A1-566EAD4C2FE6}" type="pres">
      <dgm:prSet presAssocID="{3A317169-9895-45F2-B78D-D1360245E031}" presName="childShp" presStyleLbl="bgAccFollowNode1" presStyleIdx="0" presStyleCnt="2">
        <dgm:presLayoutVars>
          <dgm:bulletEnabled val="1"/>
        </dgm:presLayoutVars>
      </dgm:prSet>
      <dgm:spPr/>
    </dgm:pt>
    <dgm:pt modelId="{E3A456A4-5CBA-447B-AE2F-05C31DBFA31C}" type="pres">
      <dgm:prSet presAssocID="{CC2B524D-E762-49F7-8060-20E3C6F1FB9C}" presName="spacing" presStyleCnt="0"/>
      <dgm:spPr/>
    </dgm:pt>
    <dgm:pt modelId="{239DADFB-9032-495B-88EC-432E824940CF}" type="pres">
      <dgm:prSet presAssocID="{49372FC3-C7E8-4B1C-8DF4-B7C81B44EC73}" presName="linNode" presStyleCnt="0"/>
      <dgm:spPr/>
    </dgm:pt>
    <dgm:pt modelId="{A06680C6-8252-4A3B-8198-8BC4D9FD93C1}" type="pres">
      <dgm:prSet presAssocID="{49372FC3-C7E8-4B1C-8DF4-B7C81B44EC73}" presName="parentShp" presStyleLbl="node1" presStyleIdx="1" presStyleCnt="2">
        <dgm:presLayoutVars>
          <dgm:bulletEnabled val="1"/>
        </dgm:presLayoutVars>
      </dgm:prSet>
      <dgm:spPr/>
    </dgm:pt>
    <dgm:pt modelId="{F649F777-0909-4066-BE40-0CB05260ABF0}" type="pres">
      <dgm:prSet presAssocID="{49372FC3-C7E8-4B1C-8DF4-B7C81B44EC73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AAF2A1C8-7EE2-41F9-A08F-6AA5FD425E14}" type="presOf" srcId="{9E090552-3AD8-4E31-86B0-EF9C76CDF695}" destId="{62C7B96D-942E-402C-B4A1-566EAD4C2FE6}" srcOrd="0" destOrd="0" presId="urn:microsoft.com/office/officeart/2005/8/layout/vList6"/>
    <dgm:cxn modelId="{BB7DD82C-1F02-41CD-A2CA-FFEB60A51BB0}" type="presOf" srcId="{706365BF-9325-4E57-AD71-239F9E580E78}" destId="{60F5D346-C337-46DB-90AB-B09E735246F8}" srcOrd="0" destOrd="0" presId="urn:microsoft.com/office/officeart/2005/8/layout/vList6"/>
    <dgm:cxn modelId="{C048F849-68CF-48F4-A6EF-8086074BE277}" srcId="{3A317169-9895-45F2-B78D-D1360245E031}" destId="{76EB80C8-FACB-4AC6-A53D-2481E3C8BBC7}" srcOrd="1" destOrd="0" parTransId="{EC3D7A6E-8FA1-4110-AD42-8DD5613AEB35}" sibTransId="{1F952346-0BDA-4D47-812B-5730E685DE62}"/>
    <dgm:cxn modelId="{267F5063-B013-4688-A9BD-B67B8E85FC38}" srcId="{706365BF-9325-4E57-AD71-239F9E580E78}" destId="{49372FC3-C7E8-4B1C-8DF4-B7C81B44EC73}" srcOrd="1" destOrd="0" parTransId="{02B66B61-BCBF-4DDE-AEFF-8713CE8CC777}" sibTransId="{770AD4FE-AABD-4257-9D0D-7F760F0CAF05}"/>
    <dgm:cxn modelId="{F00E50DC-256B-4C8F-9B68-E1C98925B545}" type="presOf" srcId="{3A317169-9895-45F2-B78D-D1360245E031}" destId="{0C58A079-E40F-433D-B4B4-02CB278ADF8B}" srcOrd="0" destOrd="0" presId="urn:microsoft.com/office/officeart/2005/8/layout/vList6"/>
    <dgm:cxn modelId="{B00363A2-6B3C-41E3-A841-FFE68FA22B22}" type="presOf" srcId="{76EB80C8-FACB-4AC6-A53D-2481E3C8BBC7}" destId="{62C7B96D-942E-402C-B4A1-566EAD4C2FE6}" srcOrd="0" destOrd="1" presId="urn:microsoft.com/office/officeart/2005/8/layout/vList6"/>
    <dgm:cxn modelId="{94F211C3-3B01-4448-A0C5-625016F0E8FC}" type="presOf" srcId="{3B5C4455-A4CA-4CDB-9CBB-962750BCBFE2}" destId="{F649F777-0909-4066-BE40-0CB05260ABF0}" srcOrd="0" destOrd="0" presId="urn:microsoft.com/office/officeart/2005/8/layout/vList6"/>
    <dgm:cxn modelId="{29BC5C3B-7A44-4920-9AEA-3E0C6EF814F7}" srcId="{49372FC3-C7E8-4B1C-8DF4-B7C81B44EC73}" destId="{3B5C4455-A4CA-4CDB-9CBB-962750BCBFE2}" srcOrd="0" destOrd="0" parTransId="{BB7096A5-2BDC-428B-95E5-3CB7C5CEFB27}" sibTransId="{AF7F1410-24DB-447B-B050-B9DDCA60292E}"/>
    <dgm:cxn modelId="{1C82D65E-AE97-4459-94F5-32159ACFA7C7}" type="presOf" srcId="{AB6DEE34-CD61-4164-8568-0DA16779F9AD}" destId="{F649F777-0909-4066-BE40-0CB05260ABF0}" srcOrd="0" destOrd="1" presId="urn:microsoft.com/office/officeart/2005/8/layout/vList6"/>
    <dgm:cxn modelId="{ABA3F97C-04D2-4A93-849E-C90642B564DF}" srcId="{49372FC3-C7E8-4B1C-8DF4-B7C81B44EC73}" destId="{AB6DEE34-CD61-4164-8568-0DA16779F9AD}" srcOrd="1" destOrd="0" parTransId="{B8E1DCAB-5217-4D6D-8BFA-272EB28C8E51}" sibTransId="{D9DE2D1F-94AD-4969-A878-AD7DAED67EA5}"/>
    <dgm:cxn modelId="{4EBE68CF-6E5C-4E43-877F-3FB88A2D2636}" srcId="{3A317169-9895-45F2-B78D-D1360245E031}" destId="{9E090552-3AD8-4E31-86B0-EF9C76CDF695}" srcOrd="0" destOrd="0" parTransId="{EAE8B485-8B0C-4CD8-942D-D03B7ABB1BF5}" sibTransId="{79E8BB3F-C201-4CB8-918D-062AA95531C3}"/>
    <dgm:cxn modelId="{11ED1A7C-FE72-4670-90F1-155854A43097}" srcId="{706365BF-9325-4E57-AD71-239F9E580E78}" destId="{3A317169-9895-45F2-B78D-D1360245E031}" srcOrd="0" destOrd="0" parTransId="{A2852473-71AA-46A3-8121-F7305A4F3702}" sibTransId="{CC2B524D-E762-49F7-8060-20E3C6F1FB9C}"/>
    <dgm:cxn modelId="{035AB8C8-4AFE-4086-9529-44D550188066}" type="presOf" srcId="{49372FC3-C7E8-4B1C-8DF4-B7C81B44EC73}" destId="{A06680C6-8252-4A3B-8198-8BC4D9FD93C1}" srcOrd="0" destOrd="0" presId="urn:microsoft.com/office/officeart/2005/8/layout/vList6"/>
    <dgm:cxn modelId="{4BA8D46E-DF06-4741-93FC-EDD8AC77392F}" type="presParOf" srcId="{60F5D346-C337-46DB-90AB-B09E735246F8}" destId="{7BC23C23-0793-4D17-8AB1-D3F899FB04A3}" srcOrd="0" destOrd="0" presId="urn:microsoft.com/office/officeart/2005/8/layout/vList6"/>
    <dgm:cxn modelId="{B45928BB-73D3-4FBD-88FE-3A4C09AE08BF}" type="presParOf" srcId="{7BC23C23-0793-4D17-8AB1-D3F899FB04A3}" destId="{0C58A079-E40F-433D-B4B4-02CB278ADF8B}" srcOrd="0" destOrd="0" presId="urn:microsoft.com/office/officeart/2005/8/layout/vList6"/>
    <dgm:cxn modelId="{E7898077-696B-446B-BE5A-3904AB4BD977}" type="presParOf" srcId="{7BC23C23-0793-4D17-8AB1-D3F899FB04A3}" destId="{62C7B96D-942E-402C-B4A1-566EAD4C2FE6}" srcOrd="1" destOrd="0" presId="urn:microsoft.com/office/officeart/2005/8/layout/vList6"/>
    <dgm:cxn modelId="{80AE1705-C0F9-4829-AD8D-6349D67F0F9C}" type="presParOf" srcId="{60F5D346-C337-46DB-90AB-B09E735246F8}" destId="{E3A456A4-5CBA-447B-AE2F-05C31DBFA31C}" srcOrd="1" destOrd="0" presId="urn:microsoft.com/office/officeart/2005/8/layout/vList6"/>
    <dgm:cxn modelId="{8E9BFA3E-5103-4145-A9F5-AFCA209DA8F6}" type="presParOf" srcId="{60F5D346-C337-46DB-90AB-B09E735246F8}" destId="{239DADFB-9032-495B-88EC-432E824940CF}" srcOrd="2" destOrd="0" presId="urn:microsoft.com/office/officeart/2005/8/layout/vList6"/>
    <dgm:cxn modelId="{68CF0B54-6279-40F7-81E9-D3F3329A5BC8}" type="presParOf" srcId="{239DADFB-9032-495B-88EC-432E824940CF}" destId="{A06680C6-8252-4A3B-8198-8BC4D9FD93C1}" srcOrd="0" destOrd="0" presId="urn:microsoft.com/office/officeart/2005/8/layout/vList6"/>
    <dgm:cxn modelId="{7CAD718C-7890-4912-8163-6FCD97E3AB87}" type="presParOf" srcId="{239DADFB-9032-495B-88EC-432E824940CF}" destId="{F649F777-0909-4066-BE40-0CB05260ABF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ECA1173-7606-42CF-885E-66F96E920B85}" type="doc">
      <dgm:prSet loTypeId="urn:diagrams.loki3.com/TabbedArc+Icon" loCatId="relationship" qsTypeId="urn:microsoft.com/office/officeart/2005/8/quickstyle/simple5" qsCatId="simple" csTypeId="urn:microsoft.com/office/officeart/2005/8/colors/accent2_5" csCatId="accent2" phldr="1"/>
      <dgm:spPr/>
    </dgm:pt>
    <dgm:pt modelId="{B6FC12B7-6A7D-49B9-8B2B-0B16B12E92B0}">
      <dgm:prSet phldrT="[Text]" custT="1"/>
      <dgm:spPr/>
      <dgm:t>
        <a:bodyPr/>
        <a:lstStyle/>
        <a:p>
          <a:r>
            <a:rPr lang="en-US" sz="1600" dirty="0" err="1">
              <a:latin typeface="Antique Olive Roman"/>
            </a:rPr>
            <a:t>Tidak</a:t>
          </a:r>
          <a:r>
            <a:rPr lang="en-US" sz="1600" dirty="0">
              <a:latin typeface="Antique Olive Roman"/>
            </a:rPr>
            <a:t> </a:t>
          </a:r>
          <a:r>
            <a:rPr lang="en-US" sz="1600" dirty="0" err="1">
              <a:latin typeface="Antique Olive Roman"/>
            </a:rPr>
            <a:t>berlaku</a:t>
          </a:r>
          <a:r>
            <a:rPr lang="en-US" sz="1600" dirty="0">
              <a:latin typeface="Antique Olive Roman"/>
            </a:rPr>
            <a:t> </a:t>
          </a:r>
          <a:r>
            <a:rPr lang="en-US" sz="1600" dirty="0" err="1">
              <a:latin typeface="Antique Olive Roman"/>
            </a:rPr>
            <a:t>kebocoran</a:t>
          </a:r>
          <a:r>
            <a:rPr lang="en-US" sz="1600" dirty="0">
              <a:latin typeface="Antique Olive Roman"/>
            </a:rPr>
            <a:t> </a:t>
          </a:r>
          <a:r>
            <a:rPr lang="en-US" sz="1600" dirty="0" err="1">
              <a:latin typeface="Antique Olive Roman"/>
            </a:rPr>
            <a:t>soalan</a:t>
          </a:r>
          <a:endParaRPr lang="en-US" sz="1600" dirty="0">
            <a:latin typeface="Antique Olive Roman"/>
          </a:endParaRPr>
        </a:p>
      </dgm:t>
    </dgm:pt>
    <dgm:pt modelId="{867AD24F-12E2-461D-9617-A7E2FF48F7F1}" type="parTrans" cxnId="{46DA672C-DA23-4125-92FC-9A34AB857ECA}">
      <dgm:prSet/>
      <dgm:spPr/>
      <dgm:t>
        <a:bodyPr/>
        <a:lstStyle/>
        <a:p>
          <a:endParaRPr lang="en-US" sz="1600">
            <a:latin typeface="Antique Olive Roman"/>
          </a:endParaRPr>
        </a:p>
      </dgm:t>
    </dgm:pt>
    <dgm:pt modelId="{B3B33217-0ADF-4C50-87FB-9440423558C7}" type="sibTrans" cxnId="{46DA672C-DA23-4125-92FC-9A34AB857ECA}">
      <dgm:prSet/>
      <dgm:spPr/>
      <dgm:t>
        <a:bodyPr/>
        <a:lstStyle/>
        <a:p>
          <a:endParaRPr lang="en-US" sz="1600">
            <a:latin typeface="Antique Olive Roman"/>
          </a:endParaRPr>
        </a:p>
      </dgm:t>
    </dgm:pt>
    <dgm:pt modelId="{C5B3AAFF-EFAC-4D0B-B0E3-201A090A34D5}">
      <dgm:prSet phldrT="[Text]" custT="1"/>
      <dgm:spPr/>
      <dgm:t>
        <a:bodyPr/>
        <a:lstStyle/>
        <a:p>
          <a:r>
            <a:rPr lang="en-US" sz="1600" dirty="0" err="1">
              <a:latin typeface="Antique Olive Roman"/>
            </a:rPr>
            <a:t>Bilangan</a:t>
          </a:r>
          <a:r>
            <a:rPr lang="en-US" sz="1600" dirty="0">
              <a:latin typeface="Antique Olive Roman"/>
            </a:rPr>
            <a:t> yang </a:t>
          </a:r>
          <a:r>
            <a:rPr lang="en-US" sz="1600" dirty="0" err="1">
              <a:latin typeface="Antique Olive Roman"/>
            </a:rPr>
            <a:t>mencukupi</a:t>
          </a:r>
          <a:endParaRPr lang="en-US" sz="1600" dirty="0">
            <a:latin typeface="Antique Olive Roman"/>
          </a:endParaRPr>
        </a:p>
      </dgm:t>
    </dgm:pt>
    <dgm:pt modelId="{D35AAC45-2804-4AC5-AA8A-B980BB2419D1}" type="parTrans" cxnId="{6A1A5CA3-738D-44B4-AC4A-8F786839A260}">
      <dgm:prSet/>
      <dgm:spPr/>
      <dgm:t>
        <a:bodyPr/>
        <a:lstStyle/>
        <a:p>
          <a:endParaRPr lang="en-US" sz="1600">
            <a:latin typeface="Antique Olive Roman"/>
          </a:endParaRPr>
        </a:p>
      </dgm:t>
    </dgm:pt>
    <dgm:pt modelId="{71779BC6-C1E3-41D1-8189-35557E52612F}" type="sibTrans" cxnId="{6A1A5CA3-738D-44B4-AC4A-8F786839A260}">
      <dgm:prSet/>
      <dgm:spPr/>
      <dgm:t>
        <a:bodyPr/>
        <a:lstStyle/>
        <a:p>
          <a:endParaRPr lang="en-US" sz="1600">
            <a:latin typeface="Antique Olive Roman"/>
          </a:endParaRPr>
        </a:p>
      </dgm:t>
    </dgm:pt>
    <dgm:pt modelId="{03074FCB-4462-4E90-8115-1823F6E75C77}">
      <dgm:prSet phldrT="[Text]" custT="1"/>
      <dgm:spPr/>
      <dgm:t>
        <a:bodyPr/>
        <a:lstStyle/>
        <a:p>
          <a:r>
            <a:rPr lang="en-US" sz="1600" dirty="0" err="1">
              <a:latin typeface="Antique Olive Roman"/>
            </a:rPr>
            <a:t>Cetakan</a:t>
          </a:r>
          <a:r>
            <a:rPr lang="en-US" sz="1600" dirty="0">
              <a:latin typeface="Antique Olive Roman"/>
            </a:rPr>
            <a:t> yang </a:t>
          </a:r>
          <a:r>
            <a:rPr lang="en-US" sz="1600" dirty="0" err="1">
              <a:latin typeface="Antique Olive Roman"/>
            </a:rPr>
            <a:t>sempurna</a:t>
          </a:r>
          <a:r>
            <a:rPr lang="en-US" sz="1600" dirty="0">
              <a:latin typeface="Antique Olive Roman"/>
            </a:rPr>
            <a:t> &amp; </a:t>
          </a:r>
          <a:r>
            <a:rPr lang="en-US" sz="1600" dirty="0" err="1">
              <a:latin typeface="Antique Olive Roman"/>
            </a:rPr>
            <a:t>lengkap</a:t>
          </a:r>
          <a:endParaRPr lang="en-US" sz="1600" dirty="0">
            <a:latin typeface="Antique Olive Roman"/>
          </a:endParaRPr>
        </a:p>
      </dgm:t>
    </dgm:pt>
    <dgm:pt modelId="{2C964DFB-C9A2-46F9-B690-82F4F33C17AC}" type="parTrans" cxnId="{ACB4BFB8-9A88-462A-BF09-490A9223EA21}">
      <dgm:prSet/>
      <dgm:spPr/>
      <dgm:t>
        <a:bodyPr/>
        <a:lstStyle/>
        <a:p>
          <a:endParaRPr lang="en-US" sz="1600">
            <a:latin typeface="Antique Olive Roman"/>
          </a:endParaRPr>
        </a:p>
      </dgm:t>
    </dgm:pt>
    <dgm:pt modelId="{66628454-150A-4385-84F8-A5038A37FFE9}" type="sibTrans" cxnId="{ACB4BFB8-9A88-462A-BF09-490A9223EA21}">
      <dgm:prSet/>
      <dgm:spPr/>
      <dgm:t>
        <a:bodyPr/>
        <a:lstStyle/>
        <a:p>
          <a:endParaRPr lang="en-US" sz="1600">
            <a:latin typeface="Antique Olive Roman"/>
          </a:endParaRPr>
        </a:p>
      </dgm:t>
    </dgm:pt>
    <dgm:pt modelId="{D690C31A-CDC3-45F9-8C67-B4BEF2240527}" type="pres">
      <dgm:prSet presAssocID="{5ECA1173-7606-42CF-885E-66F96E920B85}" presName="Name0" presStyleCnt="0">
        <dgm:presLayoutVars>
          <dgm:dir/>
          <dgm:resizeHandles val="exact"/>
        </dgm:presLayoutVars>
      </dgm:prSet>
      <dgm:spPr/>
    </dgm:pt>
    <dgm:pt modelId="{4E91CCD0-098C-4000-8FFB-91BF6535E7D6}" type="pres">
      <dgm:prSet presAssocID="{B6FC12B7-6A7D-49B9-8B2B-0B16B12E92B0}" presName="twoplus" presStyleLbl="node1" presStyleIdx="0" presStyleCnt="3">
        <dgm:presLayoutVars>
          <dgm:bulletEnabled val="1"/>
        </dgm:presLayoutVars>
      </dgm:prSet>
      <dgm:spPr/>
    </dgm:pt>
    <dgm:pt modelId="{02CB840A-F02F-44EE-AAD0-57AF0C05AA39}" type="pres">
      <dgm:prSet presAssocID="{C5B3AAFF-EFAC-4D0B-B0E3-201A090A34D5}" presName="twoplus" presStyleLbl="node1" presStyleIdx="1" presStyleCnt="3">
        <dgm:presLayoutVars>
          <dgm:bulletEnabled val="1"/>
        </dgm:presLayoutVars>
      </dgm:prSet>
      <dgm:spPr/>
    </dgm:pt>
    <dgm:pt modelId="{F9D98FD7-1EA2-4103-B946-5410501D32C6}" type="pres">
      <dgm:prSet presAssocID="{03074FCB-4462-4E90-8115-1823F6E75C77}" presName="twoplus" presStyleLbl="node1" presStyleIdx="2" presStyleCnt="3">
        <dgm:presLayoutVars>
          <dgm:bulletEnabled val="1"/>
        </dgm:presLayoutVars>
      </dgm:prSet>
      <dgm:spPr/>
    </dgm:pt>
  </dgm:ptLst>
  <dgm:cxnLst>
    <dgm:cxn modelId="{5B9749A9-8A83-470B-8BE0-EC4DAAF5905B}" type="presOf" srcId="{03074FCB-4462-4E90-8115-1823F6E75C77}" destId="{F9D98FD7-1EA2-4103-B946-5410501D32C6}" srcOrd="0" destOrd="0" presId="urn:diagrams.loki3.com/TabbedArc+Icon"/>
    <dgm:cxn modelId="{34F79AE8-0C21-41E2-96F3-6A4FDD81CDBE}" type="presOf" srcId="{B6FC12B7-6A7D-49B9-8B2B-0B16B12E92B0}" destId="{4E91CCD0-098C-4000-8FFB-91BF6535E7D6}" srcOrd="0" destOrd="0" presId="urn:diagrams.loki3.com/TabbedArc+Icon"/>
    <dgm:cxn modelId="{8EF57DF1-8CDB-4B22-A586-67348794F5EC}" type="presOf" srcId="{C5B3AAFF-EFAC-4D0B-B0E3-201A090A34D5}" destId="{02CB840A-F02F-44EE-AAD0-57AF0C05AA39}" srcOrd="0" destOrd="0" presId="urn:diagrams.loki3.com/TabbedArc+Icon"/>
    <dgm:cxn modelId="{FF3AAE45-879D-472D-A84D-0F2B69CBF38B}" type="presOf" srcId="{5ECA1173-7606-42CF-885E-66F96E920B85}" destId="{D690C31A-CDC3-45F9-8C67-B4BEF2240527}" srcOrd="0" destOrd="0" presId="urn:diagrams.loki3.com/TabbedArc+Icon"/>
    <dgm:cxn modelId="{ACB4BFB8-9A88-462A-BF09-490A9223EA21}" srcId="{5ECA1173-7606-42CF-885E-66F96E920B85}" destId="{03074FCB-4462-4E90-8115-1823F6E75C77}" srcOrd="2" destOrd="0" parTransId="{2C964DFB-C9A2-46F9-B690-82F4F33C17AC}" sibTransId="{66628454-150A-4385-84F8-A5038A37FFE9}"/>
    <dgm:cxn modelId="{46DA672C-DA23-4125-92FC-9A34AB857ECA}" srcId="{5ECA1173-7606-42CF-885E-66F96E920B85}" destId="{B6FC12B7-6A7D-49B9-8B2B-0B16B12E92B0}" srcOrd="0" destOrd="0" parTransId="{867AD24F-12E2-461D-9617-A7E2FF48F7F1}" sibTransId="{B3B33217-0ADF-4C50-87FB-9440423558C7}"/>
    <dgm:cxn modelId="{6A1A5CA3-738D-44B4-AC4A-8F786839A260}" srcId="{5ECA1173-7606-42CF-885E-66F96E920B85}" destId="{C5B3AAFF-EFAC-4D0B-B0E3-201A090A34D5}" srcOrd="1" destOrd="0" parTransId="{D35AAC45-2804-4AC5-AA8A-B980BB2419D1}" sibTransId="{71779BC6-C1E3-41D1-8189-35557E52612F}"/>
    <dgm:cxn modelId="{290913F8-6934-4FC7-9A0A-289FA2C27333}" type="presParOf" srcId="{D690C31A-CDC3-45F9-8C67-B4BEF2240527}" destId="{4E91CCD0-098C-4000-8FFB-91BF6535E7D6}" srcOrd="0" destOrd="0" presId="urn:diagrams.loki3.com/TabbedArc+Icon"/>
    <dgm:cxn modelId="{4B861776-2ED2-4EBC-87A4-74CBCC67C530}" type="presParOf" srcId="{D690C31A-CDC3-45F9-8C67-B4BEF2240527}" destId="{02CB840A-F02F-44EE-AAD0-57AF0C05AA39}" srcOrd="1" destOrd="0" presId="urn:diagrams.loki3.com/TabbedArc+Icon"/>
    <dgm:cxn modelId="{60148DB1-A7D7-4E07-8892-BCF91BDB9B18}" type="presParOf" srcId="{D690C31A-CDC3-45F9-8C67-B4BEF2240527}" destId="{F9D98FD7-1EA2-4103-B946-5410501D32C6}" srcOrd="2" destOrd="0" presId="urn:diagrams.loki3.com/TabbedArc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71AE862-DC91-4E8C-968B-88F73E13C120}" type="doc">
      <dgm:prSet loTypeId="urn:microsoft.com/office/officeart/2005/8/layout/list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051CC30E-A8DA-4207-9282-3AACDC5594DD}">
      <dgm:prSet phldrT="[Text]" custT="1"/>
      <dgm:spPr/>
      <dgm:t>
        <a:bodyPr/>
        <a:lstStyle/>
        <a:p>
          <a:pPr algn="ctr"/>
          <a:r>
            <a:rPr lang="fi-FI" sz="1600" b="0" dirty="0">
              <a:latin typeface="Arial" pitchFamily="34" charset="0"/>
              <a:cs typeface="Arial" pitchFamily="34" charset="0"/>
            </a:rPr>
            <a:t>Peperiksaan ulangan dibenarkan dan perlu dijalankan dalam tempoh </a:t>
          </a:r>
          <a:r>
            <a:rPr lang="fi-FI" sz="1600" b="0" u="sng" dirty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satu (1) tahun </a:t>
          </a:r>
          <a:r>
            <a:rPr lang="fi-FI" sz="1600" b="0" dirty="0">
              <a:latin typeface="Arial" pitchFamily="34" charset="0"/>
              <a:cs typeface="Arial" pitchFamily="34" charset="0"/>
            </a:rPr>
            <a:t>dari tarikh keputusan Peperiksaan Akhir </a:t>
          </a:r>
          <a:r>
            <a:rPr lang="fi-FI" sz="1600" b="0" dirty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yang pertama.</a:t>
          </a:r>
          <a:endParaRPr lang="en-US" sz="1600" b="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C54DB7DA-7C10-4899-B8E1-0E2B8A2E9D83}" type="parTrans" cxnId="{E4E854D8-7035-4580-A020-94D5EBADC048}">
      <dgm:prSet/>
      <dgm:spPr/>
      <dgm:t>
        <a:bodyPr/>
        <a:lstStyle/>
        <a:p>
          <a:endParaRPr lang="en-US" b="1"/>
        </a:p>
      </dgm:t>
    </dgm:pt>
    <dgm:pt modelId="{4F1ADDBF-15FA-4534-B516-C04826C8B2FE}" type="sibTrans" cxnId="{E4E854D8-7035-4580-A020-94D5EBADC048}">
      <dgm:prSet/>
      <dgm:spPr/>
      <dgm:t>
        <a:bodyPr/>
        <a:lstStyle/>
        <a:p>
          <a:endParaRPr lang="en-US" b="1"/>
        </a:p>
      </dgm:t>
    </dgm:pt>
    <dgm:pt modelId="{AEFB7312-51C8-4012-9E57-40E0DF82756D}">
      <dgm:prSet custT="1"/>
      <dgm:spPr/>
      <dgm:t>
        <a:bodyPr/>
        <a:lstStyle/>
        <a:p>
          <a:pPr algn="ctr"/>
          <a:r>
            <a:rPr lang="fi-FI" sz="160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PI perlu menyediakan set soalan yang berlainan bagi tujuan ulangnilai</a:t>
          </a:r>
          <a:endParaRPr lang="en-US" sz="1600" b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B9C99F8-0B0E-4F04-8997-47C0D673D130}" type="parTrans" cxnId="{629D9C1C-FE44-496E-B9D8-FB70795A64D8}">
      <dgm:prSet/>
      <dgm:spPr/>
      <dgm:t>
        <a:bodyPr/>
        <a:lstStyle/>
        <a:p>
          <a:endParaRPr lang="en-US" b="1"/>
        </a:p>
      </dgm:t>
    </dgm:pt>
    <dgm:pt modelId="{067A9EC1-10A4-4D4B-A4FC-915005A23D51}" type="sibTrans" cxnId="{629D9C1C-FE44-496E-B9D8-FB70795A64D8}">
      <dgm:prSet/>
      <dgm:spPr/>
      <dgm:t>
        <a:bodyPr/>
        <a:lstStyle/>
        <a:p>
          <a:endParaRPr lang="en-US" b="1"/>
        </a:p>
      </dgm:t>
    </dgm:pt>
    <dgm:pt modelId="{C09AE988-9691-42F0-8A80-35FC785DB306}">
      <dgm:prSet custT="1"/>
      <dgm:spPr/>
      <dgm:t>
        <a:bodyPr/>
        <a:lstStyle/>
        <a:p>
          <a:pPr algn="ctr"/>
          <a:r>
            <a:rPr lang="ms-MY" sz="1600" b="0" dirty="0">
              <a:latin typeface="Arial" pitchFamily="34" charset="0"/>
              <a:cs typeface="Arial" pitchFamily="34" charset="0"/>
            </a:rPr>
            <a:t>Dibenarkan mengulang semula pada bahagian yang gagal saja</a:t>
          </a:r>
          <a:endParaRPr lang="en-US" sz="1600" b="0" dirty="0">
            <a:latin typeface="Arial" pitchFamily="34" charset="0"/>
            <a:cs typeface="Arial" pitchFamily="34" charset="0"/>
          </a:endParaRPr>
        </a:p>
      </dgm:t>
    </dgm:pt>
    <dgm:pt modelId="{044B2396-8F7E-48CD-95B0-5CC813757EAB}" type="parTrans" cxnId="{09FCFB10-233D-49BA-9D4E-6927031CD90E}">
      <dgm:prSet/>
      <dgm:spPr/>
      <dgm:t>
        <a:bodyPr/>
        <a:lstStyle/>
        <a:p>
          <a:endParaRPr lang="en-US" b="1"/>
        </a:p>
      </dgm:t>
    </dgm:pt>
    <dgm:pt modelId="{1BCB09B3-31FE-41B2-A0C5-AF279C1BD292}" type="sibTrans" cxnId="{09FCFB10-233D-49BA-9D4E-6927031CD90E}">
      <dgm:prSet/>
      <dgm:spPr/>
      <dgm:t>
        <a:bodyPr/>
        <a:lstStyle/>
        <a:p>
          <a:endParaRPr lang="en-US" b="1"/>
        </a:p>
      </dgm:t>
    </dgm:pt>
    <dgm:pt modelId="{D33F055A-7119-4CCD-A3E5-F2B88A7EAB8E}">
      <dgm:prSet custT="1"/>
      <dgm:spPr/>
      <dgm:t>
        <a:bodyPr/>
        <a:lstStyle/>
        <a:p>
          <a:pPr algn="ctr"/>
          <a:r>
            <a:rPr lang="ms-MY" sz="1600" b="0" dirty="0">
              <a:latin typeface="Arial" pitchFamily="34" charset="0"/>
              <a:cs typeface="Arial" pitchFamily="34" charset="0"/>
            </a:rPr>
            <a:t>Gagal dalam mana-mana bahagian dianggap GAGAL walaupun markah keseluruhan 60% atau lebih</a:t>
          </a:r>
          <a:endParaRPr lang="en-US" sz="1600" b="0" dirty="0">
            <a:latin typeface="Arial" pitchFamily="34" charset="0"/>
            <a:cs typeface="Arial" pitchFamily="34" charset="0"/>
          </a:endParaRPr>
        </a:p>
      </dgm:t>
    </dgm:pt>
    <dgm:pt modelId="{69815E9B-1C1D-4229-8823-1BB81606B7A8}" type="parTrans" cxnId="{D3EBA77C-A966-4ED2-959A-E2D2F999D4A7}">
      <dgm:prSet/>
      <dgm:spPr/>
      <dgm:t>
        <a:bodyPr/>
        <a:lstStyle/>
        <a:p>
          <a:endParaRPr lang="en-US" b="1"/>
        </a:p>
      </dgm:t>
    </dgm:pt>
    <dgm:pt modelId="{7E847F77-1CD6-4050-B818-D1BA38019437}" type="sibTrans" cxnId="{D3EBA77C-A966-4ED2-959A-E2D2F999D4A7}">
      <dgm:prSet/>
      <dgm:spPr/>
      <dgm:t>
        <a:bodyPr/>
        <a:lstStyle/>
        <a:p>
          <a:endParaRPr lang="en-US" b="1"/>
        </a:p>
      </dgm:t>
    </dgm:pt>
    <dgm:pt modelId="{BD14AFFB-791A-4EE0-A877-77278B063D99}">
      <dgm:prSet custT="1"/>
      <dgm:spPr/>
      <dgm:t>
        <a:bodyPr/>
        <a:lstStyle/>
        <a:p>
          <a:pPr algn="ctr"/>
          <a:r>
            <a:rPr lang="ms-MY" sz="1600" b="0" dirty="0">
              <a:latin typeface="Arial" pitchFamily="34" charset="0"/>
              <a:cs typeface="Arial" pitchFamily="34" charset="0"/>
            </a:rPr>
            <a:t> Fi: </a:t>
          </a:r>
          <a:r>
            <a:rPr lang="ms-MY" sz="1600" b="0" dirty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RM100.00</a:t>
          </a:r>
          <a:r>
            <a:rPr lang="ms-MY" sz="1600" b="0" dirty="0">
              <a:latin typeface="Arial" pitchFamily="34" charset="0"/>
              <a:cs typeface="Arial" pitchFamily="34" charset="0"/>
            </a:rPr>
            <a:t>  bagi setiap permohonan peperiksaan ulangan</a:t>
          </a:r>
          <a:endParaRPr lang="en-US" sz="1600" b="0" dirty="0">
            <a:latin typeface="Arial" pitchFamily="34" charset="0"/>
            <a:cs typeface="Arial" pitchFamily="34" charset="0"/>
          </a:endParaRPr>
        </a:p>
      </dgm:t>
    </dgm:pt>
    <dgm:pt modelId="{8D98F282-D5DE-4806-A281-C99AAAAF30C9}" type="parTrans" cxnId="{F2E94D27-B909-4F12-87F4-EA7B98D8AEFD}">
      <dgm:prSet/>
      <dgm:spPr/>
      <dgm:t>
        <a:bodyPr/>
        <a:lstStyle/>
        <a:p>
          <a:endParaRPr lang="en-US" b="1"/>
        </a:p>
      </dgm:t>
    </dgm:pt>
    <dgm:pt modelId="{3B1D6396-34D3-49C3-A638-9544CBB5D889}" type="sibTrans" cxnId="{F2E94D27-B909-4F12-87F4-EA7B98D8AEFD}">
      <dgm:prSet/>
      <dgm:spPr/>
      <dgm:t>
        <a:bodyPr/>
        <a:lstStyle/>
        <a:p>
          <a:endParaRPr lang="en-US" b="1"/>
        </a:p>
      </dgm:t>
    </dgm:pt>
    <dgm:pt modelId="{64903E99-AE8F-4381-8D08-97FA58E8EBA7}" type="pres">
      <dgm:prSet presAssocID="{171AE862-DC91-4E8C-968B-88F73E13C120}" presName="linear" presStyleCnt="0">
        <dgm:presLayoutVars>
          <dgm:dir/>
          <dgm:animLvl val="lvl"/>
          <dgm:resizeHandles val="exact"/>
        </dgm:presLayoutVars>
      </dgm:prSet>
      <dgm:spPr/>
    </dgm:pt>
    <dgm:pt modelId="{5442586F-5DA5-4BCA-B5B7-620782BA1B82}" type="pres">
      <dgm:prSet presAssocID="{051CC30E-A8DA-4207-9282-3AACDC5594DD}" presName="parentLin" presStyleCnt="0"/>
      <dgm:spPr/>
    </dgm:pt>
    <dgm:pt modelId="{99EECFD4-F227-447D-B328-4B5048A2D14B}" type="pres">
      <dgm:prSet presAssocID="{051CC30E-A8DA-4207-9282-3AACDC5594DD}" presName="parentLeftMargin" presStyleLbl="node1" presStyleIdx="0" presStyleCnt="5"/>
      <dgm:spPr/>
    </dgm:pt>
    <dgm:pt modelId="{1EC23B9D-3359-4B05-8CF6-3C41E59F5F28}" type="pres">
      <dgm:prSet presAssocID="{051CC30E-A8DA-4207-9282-3AACDC5594DD}" presName="parentText" presStyleLbl="node1" presStyleIdx="0" presStyleCnt="5" custScaleX="126955" custScaleY="141283">
        <dgm:presLayoutVars>
          <dgm:chMax val="0"/>
          <dgm:bulletEnabled val="1"/>
        </dgm:presLayoutVars>
      </dgm:prSet>
      <dgm:spPr/>
    </dgm:pt>
    <dgm:pt modelId="{D0B8F1F7-CF43-4D47-8232-E36204D69059}" type="pres">
      <dgm:prSet presAssocID="{051CC30E-A8DA-4207-9282-3AACDC5594DD}" presName="negativeSpace" presStyleCnt="0"/>
      <dgm:spPr/>
    </dgm:pt>
    <dgm:pt modelId="{220DDBFA-B90D-42A2-9E1F-3EF903DD0CE8}" type="pres">
      <dgm:prSet presAssocID="{051CC30E-A8DA-4207-9282-3AACDC5594DD}" presName="childText" presStyleLbl="conFgAcc1" presStyleIdx="0" presStyleCnt="5">
        <dgm:presLayoutVars>
          <dgm:bulletEnabled val="1"/>
        </dgm:presLayoutVars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  <dgm:pt modelId="{2349C195-D9BD-4B8E-B7FB-EDB19FD71375}" type="pres">
      <dgm:prSet presAssocID="{4F1ADDBF-15FA-4534-B516-C04826C8B2FE}" presName="spaceBetweenRectangles" presStyleCnt="0"/>
      <dgm:spPr/>
    </dgm:pt>
    <dgm:pt modelId="{A77CC346-AEFA-46F8-9B52-9A5BA37F3DCE}" type="pres">
      <dgm:prSet presAssocID="{AEFB7312-51C8-4012-9E57-40E0DF82756D}" presName="parentLin" presStyleCnt="0"/>
      <dgm:spPr/>
    </dgm:pt>
    <dgm:pt modelId="{DEF0C1FD-CAC4-4835-BAC0-8DA91EBFFAB3}" type="pres">
      <dgm:prSet presAssocID="{AEFB7312-51C8-4012-9E57-40E0DF82756D}" presName="parentLeftMargin" presStyleLbl="node1" presStyleIdx="0" presStyleCnt="5"/>
      <dgm:spPr/>
    </dgm:pt>
    <dgm:pt modelId="{C89C7AB6-A1F2-4B3F-BD56-C75A93D924B0}" type="pres">
      <dgm:prSet presAssocID="{AEFB7312-51C8-4012-9E57-40E0DF82756D}" presName="parentText" presStyleLbl="node1" presStyleIdx="1" presStyleCnt="5" custScaleX="126954" custLinFactNeighborX="-5660" custLinFactNeighborY="3">
        <dgm:presLayoutVars>
          <dgm:chMax val="0"/>
          <dgm:bulletEnabled val="1"/>
        </dgm:presLayoutVars>
      </dgm:prSet>
      <dgm:spPr/>
    </dgm:pt>
    <dgm:pt modelId="{C4CE7A07-80C0-4E5B-9ABD-33546514F963}" type="pres">
      <dgm:prSet presAssocID="{AEFB7312-51C8-4012-9E57-40E0DF82756D}" presName="negativeSpace" presStyleCnt="0"/>
      <dgm:spPr/>
    </dgm:pt>
    <dgm:pt modelId="{0D00A8A9-D81D-4290-9327-FC6AB334E2FD}" type="pres">
      <dgm:prSet presAssocID="{AEFB7312-51C8-4012-9E57-40E0DF82756D}" presName="childText" presStyleLbl="conFgAcc1" presStyleIdx="1" presStyleCnt="5">
        <dgm:presLayoutVars>
          <dgm:bulletEnabled val="1"/>
        </dgm:presLayoutVars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</dgm:pt>
    <dgm:pt modelId="{AF4DC8C8-09BF-49AE-83E0-7BD028394314}" type="pres">
      <dgm:prSet presAssocID="{067A9EC1-10A4-4D4B-A4FC-915005A23D51}" presName="spaceBetweenRectangles" presStyleCnt="0"/>
      <dgm:spPr/>
    </dgm:pt>
    <dgm:pt modelId="{79F9BF17-4862-4B81-9CC5-C7CB70FDCFAF}" type="pres">
      <dgm:prSet presAssocID="{D33F055A-7119-4CCD-A3E5-F2B88A7EAB8E}" presName="parentLin" presStyleCnt="0"/>
      <dgm:spPr/>
    </dgm:pt>
    <dgm:pt modelId="{8977791D-1724-4AB1-93EF-F417E6F290B0}" type="pres">
      <dgm:prSet presAssocID="{D33F055A-7119-4CCD-A3E5-F2B88A7EAB8E}" presName="parentLeftMargin" presStyleLbl="node1" presStyleIdx="1" presStyleCnt="5"/>
      <dgm:spPr/>
    </dgm:pt>
    <dgm:pt modelId="{CCC0CCF2-902A-4903-914E-9C313783E769}" type="pres">
      <dgm:prSet presAssocID="{D33F055A-7119-4CCD-A3E5-F2B88A7EAB8E}" presName="parentText" presStyleLbl="node1" presStyleIdx="2" presStyleCnt="5" custScaleX="126479">
        <dgm:presLayoutVars>
          <dgm:chMax val="0"/>
          <dgm:bulletEnabled val="1"/>
        </dgm:presLayoutVars>
      </dgm:prSet>
      <dgm:spPr/>
    </dgm:pt>
    <dgm:pt modelId="{5436E388-159E-48E9-8EB9-3E7D915F3278}" type="pres">
      <dgm:prSet presAssocID="{D33F055A-7119-4CCD-A3E5-F2B88A7EAB8E}" presName="negativeSpace" presStyleCnt="0"/>
      <dgm:spPr/>
    </dgm:pt>
    <dgm:pt modelId="{C60EE3C5-385B-47DB-8583-A43226690466}" type="pres">
      <dgm:prSet presAssocID="{D33F055A-7119-4CCD-A3E5-F2B88A7EAB8E}" presName="childText" presStyleLbl="conFgAcc1" presStyleIdx="2" presStyleCnt="5">
        <dgm:presLayoutVars>
          <dgm:bulletEnabled val="1"/>
        </dgm:presLayoutVars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  <dgm:pt modelId="{64F14050-D91E-4B02-818A-199E2D89F1C4}" type="pres">
      <dgm:prSet presAssocID="{7E847F77-1CD6-4050-B818-D1BA38019437}" presName="spaceBetweenRectangles" presStyleCnt="0"/>
      <dgm:spPr/>
    </dgm:pt>
    <dgm:pt modelId="{BCFAB918-99BA-49DA-85A5-04D47BF6BF2E}" type="pres">
      <dgm:prSet presAssocID="{C09AE988-9691-42F0-8A80-35FC785DB306}" presName="parentLin" presStyleCnt="0"/>
      <dgm:spPr/>
    </dgm:pt>
    <dgm:pt modelId="{08D2B856-EDE8-49A7-8FCA-67029C43309F}" type="pres">
      <dgm:prSet presAssocID="{C09AE988-9691-42F0-8A80-35FC785DB306}" presName="parentLeftMargin" presStyleLbl="node1" presStyleIdx="2" presStyleCnt="5"/>
      <dgm:spPr/>
    </dgm:pt>
    <dgm:pt modelId="{4BF01F49-9183-4241-9157-8B416058CE57}" type="pres">
      <dgm:prSet presAssocID="{C09AE988-9691-42F0-8A80-35FC785DB306}" presName="parentText" presStyleLbl="node1" presStyleIdx="3" presStyleCnt="5" custScaleX="126954">
        <dgm:presLayoutVars>
          <dgm:chMax val="0"/>
          <dgm:bulletEnabled val="1"/>
        </dgm:presLayoutVars>
      </dgm:prSet>
      <dgm:spPr/>
    </dgm:pt>
    <dgm:pt modelId="{57CEDFE2-7505-4209-A324-3697037F928A}" type="pres">
      <dgm:prSet presAssocID="{C09AE988-9691-42F0-8A80-35FC785DB306}" presName="negativeSpace" presStyleCnt="0"/>
      <dgm:spPr/>
    </dgm:pt>
    <dgm:pt modelId="{F2885454-AE1D-45E1-B8C5-9BFE6B9AAA91}" type="pres">
      <dgm:prSet presAssocID="{C09AE988-9691-42F0-8A80-35FC785DB306}" presName="childText" presStyleLbl="conFgAcc1" presStyleIdx="3" presStyleCnt="5">
        <dgm:presLayoutVars>
          <dgm:bulletEnabled val="1"/>
        </dgm:presLayoutVars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</dgm:pt>
    <dgm:pt modelId="{CAEEE76F-1122-4414-8895-E7E2FA46E043}" type="pres">
      <dgm:prSet presAssocID="{1BCB09B3-31FE-41B2-A0C5-AF279C1BD292}" presName="spaceBetweenRectangles" presStyleCnt="0"/>
      <dgm:spPr/>
    </dgm:pt>
    <dgm:pt modelId="{741C1CAB-9BBB-4A5E-A69F-51C751A39D9C}" type="pres">
      <dgm:prSet presAssocID="{BD14AFFB-791A-4EE0-A877-77278B063D99}" presName="parentLin" presStyleCnt="0"/>
      <dgm:spPr/>
    </dgm:pt>
    <dgm:pt modelId="{E0E87A74-8F79-4350-8F9E-C29C259DC24D}" type="pres">
      <dgm:prSet presAssocID="{BD14AFFB-791A-4EE0-A877-77278B063D99}" presName="parentLeftMargin" presStyleLbl="node1" presStyleIdx="3" presStyleCnt="5"/>
      <dgm:spPr/>
    </dgm:pt>
    <dgm:pt modelId="{FE7CF9A9-716C-4A20-A1A5-92264EB8540C}" type="pres">
      <dgm:prSet presAssocID="{BD14AFFB-791A-4EE0-A877-77278B063D99}" presName="parentText" presStyleLbl="node1" presStyleIdx="4" presStyleCnt="5" custScaleX="126954" custLinFactNeighborX="-5660" custLinFactNeighborY="-11546">
        <dgm:presLayoutVars>
          <dgm:chMax val="0"/>
          <dgm:bulletEnabled val="1"/>
        </dgm:presLayoutVars>
      </dgm:prSet>
      <dgm:spPr/>
    </dgm:pt>
    <dgm:pt modelId="{CC1491C3-E6C2-4A32-BE9B-210F644BEDCB}" type="pres">
      <dgm:prSet presAssocID="{BD14AFFB-791A-4EE0-A877-77278B063D99}" presName="negativeSpace" presStyleCnt="0"/>
      <dgm:spPr/>
    </dgm:pt>
    <dgm:pt modelId="{18BEECD7-6A1E-465F-8056-31E46CF75A33}" type="pres">
      <dgm:prSet presAssocID="{BD14AFFB-791A-4EE0-A877-77278B063D99}" presName="childText" presStyleLbl="conFgAcc1" presStyleIdx="4" presStyleCnt="5" custLinFactY="-10171" custLinFactNeighborX="943" custLinFactNeighborY="-100000">
        <dgm:presLayoutVars>
          <dgm:bulletEnabled val="1"/>
        </dgm:presLayoutVars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</dgm:ptLst>
  <dgm:cxnLst>
    <dgm:cxn modelId="{C41C5FE4-10AF-4122-B091-EDA7B2AA282C}" type="presOf" srcId="{171AE862-DC91-4E8C-968B-88F73E13C120}" destId="{64903E99-AE8F-4381-8D08-97FA58E8EBA7}" srcOrd="0" destOrd="0" presId="urn:microsoft.com/office/officeart/2005/8/layout/list1"/>
    <dgm:cxn modelId="{F97FEFB8-529F-4828-BDC1-8F24359CD084}" type="presOf" srcId="{D33F055A-7119-4CCD-A3E5-F2B88A7EAB8E}" destId="{8977791D-1724-4AB1-93EF-F417E6F290B0}" srcOrd="0" destOrd="0" presId="urn:microsoft.com/office/officeart/2005/8/layout/list1"/>
    <dgm:cxn modelId="{D3EBA77C-A966-4ED2-959A-E2D2F999D4A7}" srcId="{171AE862-DC91-4E8C-968B-88F73E13C120}" destId="{D33F055A-7119-4CCD-A3E5-F2B88A7EAB8E}" srcOrd="2" destOrd="0" parTransId="{69815E9B-1C1D-4229-8823-1BB81606B7A8}" sibTransId="{7E847F77-1CD6-4050-B818-D1BA38019437}"/>
    <dgm:cxn modelId="{6CB8BCED-CCED-4162-A36E-96518AF1BDB2}" type="presOf" srcId="{C09AE988-9691-42F0-8A80-35FC785DB306}" destId="{4BF01F49-9183-4241-9157-8B416058CE57}" srcOrd="1" destOrd="0" presId="urn:microsoft.com/office/officeart/2005/8/layout/list1"/>
    <dgm:cxn modelId="{09FCFB10-233D-49BA-9D4E-6927031CD90E}" srcId="{171AE862-DC91-4E8C-968B-88F73E13C120}" destId="{C09AE988-9691-42F0-8A80-35FC785DB306}" srcOrd="3" destOrd="0" parTransId="{044B2396-8F7E-48CD-95B0-5CC813757EAB}" sibTransId="{1BCB09B3-31FE-41B2-A0C5-AF279C1BD292}"/>
    <dgm:cxn modelId="{B070D41A-A136-4E74-AC70-37739E4240BF}" type="presOf" srcId="{C09AE988-9691-42F0-8A80-35FC785DB306}" destId="{08D2B856-EDE8-49A7-8FCA-67029C43309F}" srcOrd="0" destOrd="0" presId="urn:microsoft.com/office/officeart/2005/8/layout/list1"/>
    <dgm:cxn modelId="{B64F8D90-711F-408F-83DB-6600C53C55FC}" type="presOf" srcId="{051CC30E-A8DA-4207-9282-3AACDC5594DD}" destId="{99EECFD4-F227-447D-B328-4B5048A2D14B}" srcOrd="0" destOrd="0" presId="urn:microsoft.com/office/officeart/2005/8/layout/list1"/>
    <dgm:cxn modelId="{04DC5A61-8BA1-4B75-B4FC-13C8B137DF78}" type="presOf" srcId="{AEFB7312-51C8-4012-9E57-40E0DF82756D}" destId="{DEF0C1FD-CAC4-4835-BAC0-8DA91EBFFAB3}" srcOrd="0" destOrd="0" presId="urn:microsoft.com/office/officeart/2005/8/layout/list1"/>
    <dgm:cxn modelId="{C4B282DB-708D-4971-851A-79D381B995C9}" type="presOf" srcId="{AEFB7312-51C8-4012-9E57-40E0DF82756D}" destId="{C89C7AB6-A1F2-4B3F-BD56-C75A93D924B0}" srcOrd="1" destOrd="0" presId="urn:microsoft.com/office/officeart/2005/8/layout/list1"/>
    <dgm:cxn modelId="{A73FA32E-2BD2-4CCC-9F00-1A1B9E30D4AF}" type="presOf" srcId="{D33F055A-7119-4CCD-A3E5-F2B88A7EAB8E}" destId="{CCC0CCF2-902A-4903-914E-9C313783E769}" srcOrd="1" destOrd="0" presId="urn:microsoft.com/office/officeart/2005/8/layout/list1"/>
    <dgm:cxn modelId="{E22877DC-B52C-494F-BAEB-61855533717A}" type="presOf" srcId="{BD14AFFB-791A-4EE0-A877-77278B063D99}" destId="{FE7CF9A9-716C-4A20-A1A5-92264EB8540C}" srcOrd="1" destOrd="0" presId="urn:microsoft.com/office/officeart/2005/8/layout/list1"/>
    <dgm:cxn modelId="{629D9C1C-FE44-496E-B9D8-FB70795A64D8}" srcId="{171AE862-DC91-4E8C-968B-88F73E13C120}" destId="{AEFB7312-51C8-4012-9E57-40E0DF82756D}" srcOrd="1" destOrd="0" parTransId="{4B9C99F8-0B0E-4F04-8997-47C0D673D130}" sibTransId="{067A9EC1-10A4-4D4B-A4FC-915005A23D51}"/>
    <dgm:cxn modelId="{0273FB06-D22E-40AC-9DF3-4A7303349D94}" type="presOf" srcId="{051CC30E-A8DA-4207-9282-3AACDC5594DD}" destId="{1EC23B9D-3359-4B05-8CF6-3C41E59F5F28}" srcOrd="1" destOrd="0" presId="urn:microsoft.com/office/officeart/2005/8/layout/list1"/>
    <dgm:cxn modelId="{F2E94D27-B909-4F12-87F4-EA7B98D8AEFD}" srcId="{171AE862-DC91-4E8C-968B-88F73E13C120}" destId="{BD14AFFB-791A-4EE0-A877-77278B063D99}" srcOrd="4" destOrd="0" parTransId="{8D98F282-D5DE-4806-A281-C99AAAAF30C9}" sibTransId="{3B1D6396-34D3-49C3-A638-9544CBB5D889}"/>
    <dgm:cxn modelId="{F4380B24-FCFF-46D1-9CB4-30025B139C05}" type="presOf" srcId="{BD14AFFB-791A-4EE0-A877-77278B063D99}" destId="{E0E87A74-8F79-4350-8F9E-C29C259DC24D}" srcOrd="0" destOrd="0" presId="urn:microsoft.com/office/officeart/2005/8/layout/list1"/>
    <dgm:cxn modelId="{E4E854D8-7035-4580-A020-94D5EBADC048}" srcId="{171AE862-DC91-4E8C-968B-88F73E13C120}" destId="{051CC30E-A8DA-4207-9282-3AACDC5594DD}" srcOrd="0" destOrd="0" parTransId="{C54DB7DA-7C10-4899-B8E1-0E2B8A2E9D83}" sibTransId="{4F1ADDBF-15FA-4534-B516-C04826C8B2FE}"/>
    <dgm:cxn modelId="{C0008363-0AE9-4513-B04F-96AAE5A2BBDB}" type="presParOf" srcId="{64903E99-AE8F-4381-8D08-97FA58E8EBA7}" destId="{5442586F-5DA5-4BCA-B5B7-620782BA1B82}" srcOrd="0" destOrd="0" presId="urn:microsoft.com/office/officeart/2005/8/layout/list1"/>
    <dgm:cxn modelId="{A7EFF231-CF1C-4DDC-AB25-5D82F2FF160F}" type="presParOf" srcId="{5442586F-5DA5-4BCA-B5B7-620782BA1B82}" destId="{99EECFD4-F227-447D-B328-4B5048A2D14B}" srcOrd="0" destOrd="0" presId="urn:microsoft.com/office/officeart/2005/8/layout/list1"/>
    <dgm:cxn modelId="{B22D8673-3E43-4156-8038-02A933BA2A8D}" type="presParOf" srcId="{5442586F-5DA5-4BCA-B5B7-620782BA1B82}" destId="{1EC23B9D-3359-4B05-8CF6-3C41E59F5F28}" srcOrd="1" destOrd="0" presId="urn:microsoft.com/office/officeart/2005/8/layout/list1"/>
    <dgm:cxn modelId="{EC40F28D-41AD-46D3-9202-B5C4147DF532}" type="presParOf" srcId="{64903E99-AE8F-4381-8D08-97FA58E8EBA7}" destId="{D0B8F1F7-CF43-4D47-8232-E36204D69059}" srcOrd="1" destOrd="0" presId="urn:microsoft.com/office/officeart/2005/8/layout/list1"/>
    <dgm:cxn modelId="{7A2C8366-AFD2-40EC-B4EB-9D376C8F90AA}" type="presParOf" srcId="{64903E99-AE8F-4381-8D08-97FA58E8EBA7}" destId="{220DDBFA-B90D-42A2-9E1F-3EF903DD0CE8}" srcOrd="2" destOrd="0" presId="urn:microsoft.com/office/officeart/2005/8/layout/list1"/>
    <dgm:cxn modelId="{30E42851-48E7-4704-AB77-26ACFDD8796B}" type="presParOf" srcId="{64903E99-AE8F-4381-8D08-97FA58E8EBA7}" destId="{2349C195-D9BD-4B8E-B7FB-EDB19FD71375}" srcOrd="3" destOrd="0" presId="urn:microsoft.com/office/officeart/2005/8/layout/list1"/>
    <dgm:cxn modelId="{766ECFD2-94A4-4C6F-A6B7-8F85BA0F8079}" type="presParOf" srcId="{64903E99-AE8F-4381-8D08-97FA58E8EBA7}" destId="{A77CC346-AEFA-46F8-9B52-9A5BA37F3DCE}" srcOrd="4" destOrd="0" presId="urn:microsoft.com/office/officeart/2005/8/layout/list1"/>
    <dgm:cxn modelId="{3B8D3809-B8A5-4433-A2D6-F23A746EC2D0}" type="presParOf" srcId="{A77CC346-AEFA-46F8-9B52-9A5BA37F3DCE}" destId="{DEF0C1FD-CAC4-4835-BAC0-8DA91EBFFAB3}" srcOrd="0" destOrd="0" presId="urn:microsoft.com/office/officeart/2005/8/layout/list1"/>
    <dgm:cxn modelId="{8DA9707D-24F1-46A0-A87A-5B9C1913850C}" type="presParOf" srcId="{A77CC346-AEFA-46F8-9B52-9A5BA37F3DCE}" destId="{C89C7AB6-A1F2-4B3F-BD56-C75A93D924B0}" srcOrd="1" destOrd="0" presId="urn:microsoft.com/office/officeart/2005/8/layout/list1"/>
    <dgm:cxn modelId="{A8F31144-4948-48A2-A184-B5DDDE4A7F4B}" type="presParOf" srcId="{64903E99-AE8F-4381-8D08-97FA58E8EBA7}" destId="{C4CE7A07-80C0-4E5B-9ABD-33546514F963}" srcOrd="5" destOrd="0" presId="urn:microsoft.com/office/officeart/2005/8/layout/list1"/>
    <dgm:cxn modelId="{CDCEE057-0C23-4306-A8FE-12BB96BA152E}" type="presParOf" srcId="{64903E99-AE8F-4381-8D08-97FA58E8EBA7}" destId="{0D00A8A9-D81D-4290-9327-FC6AB334E2FD}" srcOrd="6" destOrd="0" presId="urn:microsoft.com/office/officeart/2005/8/layout/list1"/>
    <dgm:cxn modelId="{22434DFD-BEB6-4EFB-ABC9-ABDCAF3626A8}" type="presParOf" srcId="{64903E99-AE8F-4381-8D08-97FA58E8EBA7}" destId="{AF4DC8C8-09BF-49AE-83E0-7BD028394314}" srcOrd="7" destOrd="0" presId="urn:microsoft.com/office/officeart/2005/8/layout/list1"/>
    <dgm:cxn modelId="{CF8D5F56-CBE7-4E55-84C0-E3E11E01FAB0}" type="presParOf" srcId="{64903E99-AE8F-4381-8D08-97FA58E8EBA7}" destId="{79F9BF17-4862-4B81-9CC5-C7CB70FDCFAF}" srcOrd="8" destOrd="0" presId="urn:microsoft.com/office/officeart/2005/8/layout/list1"/>
    <dgm:cxn modelId="{1D7D28F8-A379-4576-A8D6-2A9480FB0D12}" type="presParOf" srcId="{79F9BF17-4862-4B81-9CC5-C7CB70FDCFAF}" destId="{8977791D-1724-4AB1-93EF-F417E6F290B0}" srcOrd="0" destOrd="0" presId="urn:microsoft.com/office/officeart/2005/8/layout/list1"/>
    <dgm:cxn modelId="{A8FC03B6-AF9F-4617-88F9-2A96FA07A73D}" type="presParOf" srcId="{79F9BF17-4862-4B81-9CC5-C7CB70FDCFAF}" destId="{CCC0CCF2-902A-4903-914E-9C313783E769}" srcOrd="1" destOrd="0" presId="urn:microsoft.com/office/officeart/2005/8/layout/list1"/>
    <dgm:cxn modelId="{D0F62331-0D03-4F58-BAAF-C8401361BE49}" type="presParOf" srcId="{64903E99-AE8F-4381-8D08-97FA58E8EBA7}" destId="{5436E388-159E-48E9-8EB9-3E7D915F3278}" srcOrd="9" destOrd="0" presId="urn:microsoft.com/office/officeart/2005/8/layout/list1"/>
    <dgm:cxn modelId="{3149624B-0ECF-435E-AFE8-F36526825126}" type="presParOf" srcId="{64903E99-AE8F-4381-8D08-97FA58E8EBA7}" destId="{C60EE3C5-385B-47DB-8583-A43226690466}" srcOrd="10" destOrd="0" presId="urn:microsoft.com/office/officeart/2005/8/layout/list1"/>
    <dgm:cxn modelId="{E59F6EFE-B3E0-49E3-B04E-B9C66B45633D}" type="presParOf" srcId="{64903E99-AE8F-4381-8D08-97FA58E8EBA7}" destId="{64F14050-D91E-4B02-818A-199E2D89F1C4}" srcOrd="11" destOrd="0" presId="urn:microsoft.com/office/officeart/2005/8/layout/list1"/>
    <dgm:cxn modelId="{CDD53A2B-CF2D-45FF-A4B1-529A8689F476}" type="presParOf" srcId="{64903E99-AE8F-4381-8D08-97FA58E8EBA7}" destId="{BCFAB918-99BA-49DA-85A5-04D47BF6BF2E}" srcOrd="12" destOrd="0" presId="urn:microsoft.com/office/officeart/2005/8/layout/list1"/>
    <dgm:cxn modelId="{0C0DB63E-7C75-42EB-B67C-5A5097DBCA18}" type="presParOf" srcId="{BCFAB918-99BA-49DA-85A5-04D47BF6BF2E}" destId="{08D2B856-EDE8-49A7-8FCA-67029C43309F}" srcOrd="0" destOrd="0" presId="urn:microsoft.com/office/officeart/2005/8/layout/list1"/>
    <dgm:cxn modelId="{1B37EA8C-FC51-48C4-AB14-747E48449C95}" type="presParOf" srcId="{BCFAB918-99BA-49DA-85A5-04D47BF6BF2E}" destId="{4BF01F49-9183-4241-9157-8B416058CE57}" srcOrd="1" destOrd="0" presId="urn:microsoft.com/office/officeart/2005/8/layout/list1"/>
    <dgm:cxn modelId="{DE833649-C9E8-460F-A0E4-4F6CA02458DB}" type="presParOf" srcId="{64903E99-AE8F-4381-8D08-97FA58E8EBA7}" destId="{57CEDFE2-7505-4209-A324-3697037F928A}" srcOrd="13" destOrd="0" presId="urn:microsoft.com/office/officeart/2005/8/layout/list1"/>
    <dgm:cxn modelId="{FC4D5A23-5047-4407-A4F2-C697CBE45138}" type="presParOf" srcId="{64903E99-AE8F-4381-8D08-97FA58E8EBA7}" destId="{F2885454-AE1D-45E1-B8C5-9BFE6B9AAA91}" srcOrd="14" destOrd="0" presId="urn:microsoft.com/office/officeart/2005/8/layout/list1"/>
    <dgm:cxn modelId="{2F4F8850-5BA0-42D0-83D2-ED27E6BA3EFD}" type="presParOf" srcId="{64903E99-AE8F-4381-8D08-97FA58E8EBA7}" destId="{CAEEE76F-1122-4414-8895-E7E2FA46E043}" srcOrd="15" destOrd="0" presId="urn:microsoft.com/office/officeart/2005/8/layout/list1"/>
    <dgm:cxn modelId="{4436AEE0-59B1-47B8-B7C3-F1AEB83892F1}" type="presParOf" srcId="{64903E99-AE8F-4381-8D08-97FA58E8EBA7}" destId="{741C1CAB-9BBB-4A5E-A69F-51C751A39D9C}" srcOrd="16" destOrd="0" presId="urn:microsoft.com/office/officeart/2005/8/layout/list1"/>
    <dgm:cxn modelId="{2662D311-2354-4A20-940B-DF6EA10D127E}" type="presParOf" srcId="{741C1CAB-9BBB-4A5E-A69F-51C751A39D9C}" destId="{E0E87A74-8F79-4350-8F9E-C29C259DC24D}" srcOrd="0" destOrd="0" presId="urn:microsoft.com/office/officeart/2005/8/layout/list1"/>
    <dgm:cxn modelId="{181595FD-CEC4-40B7-B3DF-0DBD01DC40EC}" type="presParOf" srcId="{741C1CAB-9BBB-4A5E-A69F-51C751A39D9C}" destId="{FE7CF9A9-716C-4A20-A1A5-92264EB8540C}" srcOrd="1" destOrd="0" presId="urn:microsoft.com/office/officeart/2005/8/layout/list1"/>
    <dgm:cxn modelId="{FB2D9BC5-634C-4912-BB3C-FD4E3950787E}" type="presParOf" srcId="{64903E99-AE8F-4381-8D08-97FA58E8EBA7}" destId="{CC1491C3-E6C2-4A32-BE9B-210F644BEDCB}" srcOrd="17" destOrd="0" presId="urn:microsoft.com/office/officeart/2005/8/layout/list1"/>
    <dgm:cxn modelId="{C6E9DD5A-3700-4F60-BCCB-56D668AD87E4}" type="presParOf" srcId="{64903E99-AE8F-4381-8D08-97FA58E8EBA7}" destId="{18BEECD7-6A1E-465F-8056-31E46CF75A33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29500E5-1336-4710-80CC-76EF6CFB69E6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91F0532-FC8D-4F70-A2A2-A3D1052FE474}">
      <dgm:prSet phldrT="[Text]" custT="1"/>
      <dgm:spPr/>
      <dgm:t>
        <a:bodyPr/>
        <a:lstStyle/>
        <a:p>
          <a:r>
            <a:rPr lang="en-US" sz="2400" b="1" dirty="0" err="1">
              <a:latin typeface="Calisto MT" panose="02040603050505030304" pitchFamily="18" charset="0"/>
            </a:rPr>
            <a:t>Pengesahan</a:t>
          </a:r>
          <a:r>
            <a:rPr lang="en-US" sz="2400" b="1" dirty="0">
              <a:latin typeface="Calisto MT" panose="02040603050505030304" pitchFamily="18" charset="0"/>
            </a:rPr>
            <a:t> </a:t>
          </a:r>
          <a:r>
            <a:rPr lang="en-US" sz="2400" b="1" dirty="0" err="1">
              <a:latin typeface="Calisto MT" panose="02040603050505030304" pitchFamily="18" charset="0"/>
            </a:rPr>
            <a:t>Tamat</a:t>
          </a:r>
          <a:r>
            <a:rPr lang="en-US" sz="2400" b="1" dirty="0">
              <a:latin typeface="Calisto MT" panose="02040603050505030304" pitchFamily="18" charset="0"/>
            </a:rPr>
            <a:t> </a:t>
          </a:r>
          <a:r>
            <a:rPr lang="en-US" sz="2400" b="1" dirty="0" err="1">
              <a:latin typeface="Calisto MT" panose="02040603050505030304" pitchFamily="18" charset="0"/>
            </a:rPr>
            <a:t>Latihan</a:t>
          </a:r>
          <a:r>
            <a:rPr lang="en-US" sz="2400" b="1" dirty="0">
              <a:latin typeface="Calisto MT" panose="02040603050505030304" pitchFamily="18" charset="0"/>
            </a:rPr>
            <a:t> </a:t>
          </a:r>
          <a:r>
            <a:rPr lang="en-US" sz="2400" b="1" dirty="0" err="1">
              <a:latin typeface="Calisto MT" panose="02040603050505030304" pitchFamily="18" charset="0"/>
            </a:rPr>
            <a:t>Industri</a:t>
          </a:r>
          <a:endParaRPr lang="en-US" sz="2400" b="1" dirty="0">
            <a:latin typeface="Calisto MT" panose="02040603050505030304" pitchFamily="18" charset="0"/>
          </a:endParaRPr>
        </a:p>
      </dgm:t>
    </dgm:pt>
    <dgm:pt modelId="{BB3451D9-F97A-43A3-B184-C54DF1171487}" type="parTrans" cxnId="{414A84B4-5327-45D0-8D10-3A9A25706C76}">
      <dgm:prSet/>
      <dgm:spPr/>
      <dgm:t>
        <a:bodyPr/>
        <a:lstStyle/>
        <a:p>
          <a:endParaRPr lang="en-US" b="1"/>
        </a:p>
      </dgm:t>
    </dgm:pt>
    <dgm:pt modelId="{2CB949DD-5C7A-4F1B-8BF9-96AC3AC3B932}" type="sibTrans" cxnId="{414A84B4-5327-45D0-8D10-3A9A25706C76}">
      <dgm:prSet/>
      <dgm:spPr/>
      <dgm:t>
        <a:bodyPr/>
        <a:lstStyle/>
        <a:p>
          <a:endParaRPr lang="en-US" b="1"/>
        </a:p>
      </dgm:t>
    </dgm:pt>
    <dgm:pt modelId="{939DA7BB-E66D-4068-98D7-BA06BDB9D980}">
      <dgm:prSet phldrT="[Text]" custT="1"/>
      <dgm:spPr/>
      <dgm:t>
        <a:bodyPr/>
        <a:lstStyle/>
        <a:p>
          <a:r>
            <a:rPr lang="en-US" sz="2400" b="1" i="0" dirty="0" err="1">
              <a:latin typeface="Calisto MT" panose="02040603050505030304" pitchFamily="18" charset="0"/>
            </a:rPr>
            <a:t>i</a:t>
          </a:r>
          <a:r>
            <a:rPr lang="en-US" sz="2400" b="1" i="0" dirty="0">
              <a:latin typeface="Calisto MT" panose="02040603050505030304" pitchFamily="18" charset="0"/>
            </a:rPr>
            <a:t>) Fail </a:t>
          </a:r>
          <a:r>
            <a:rPr lang="en-US" sz="2400" b="1" i="0" dirty="0" err="1">
              <a:latin typeface="Calisto MT" panose="02040603050505030304" pitchFamily="18" charset="0"/>
            </a:rPr>
            <a:t>Latihan</a:t>
          </a:r>
          <a:r>
            <a:rPr lang="en-US" sz="2400" b="1" i="0" dirty="0">
              <a:latin typeface="Calisto MT" panose="02040603050505030304" pitchFamily="18" charset="0"/>
            </a:rPr>
            <a:t> </a:t>
          </a:r>
          <a:r>
            <a:rPr lang="en-US" sz="2400" b="1" i="0" dirty="0" err="1">
              <a:latin typeface="Calisto MT" panose="02040603050505030304" pitchFamily="18" charset="0"/>
            </a:rPr>
            <a:t>Industri</a:t>
          </a:r>
          <a:endParaRPr lang="en-US" sz="2400" b="1" i="0" dirty="0">
            <a:latin typeface="Calisto MT" panose="02040603050505030304" pitchFamily="18" charset="0"/>
          </a:endParaRPr>
        </a:p>
      </dgm:t>
    </dgm:pt>
    <dgm:pt modelId="{4460C30B-63F1-47E7-9B04-E7760710D566}" type="parTrans" cxnId="{7EF57976-E45D-4931-A5D4-2242679A0CA5}">
      <dgm:prSet/>
      <dgm:spPr/>
      <dgm:t>
        <a:bodyPr/>
        <a:lstStyle/>
        <a:p>
          <a:endParaRPr lang="en-US" b="1">
            <a:solidFill>
              <a:srgbClr val="FFFF00"/>
            </a:solidFill>
          </a:endParaRPr>
        </a:p>
      </dgm:t>
    </dgm:pt>
    <dgm:pt modelId="{2C58CA5E-3EEF-4C4D-82D7-579191D25A3B}" type="sibTrans" cxnId="{7EF57976-E45D-4931-A5D4-2242679A0CA5}">
      <dgm:prSet/>
      <dgm:spPr/>
      <dgm:t>
        <a:bodyPr/>
        <a:lstStyle/>
        <a:p>
          <a:endParaRPr lang="en-US" b="1"/>
        </a:p>
      </dgm:t>
    </dgm:pt>
    <dgm:pt modelId="{25D86382-7939-4A27-8BD5-E7C6E3F7A5CE}">
      <dgm:prSet phldrT="[Text]" custT="1"/>
      <dgm:spPr/>
      <dgm:t>
        <a:bodyPr/>
        <a:lstStyle/>
        <a:p>
          <a:r>
            <a:rPr lang="en-US" sz="2400" b="1" dirty="0">
              <a:latin typeface="Calisto MT" panose="02040603050505030304" pitchFamily="18" charset="0"/>
            </a:rPr>
            <a:t>ii) </a:t>
          </a:r>
          <a:r>
            <a:rPr lang="en-US" sz="2400" b="1" dirty="0" err="1">
              <a:latin typeface="Calisto MT" panose="02040603050505030304" pitchFamily="18" charset="0"/>
            </a:rPr>
            <a:t>Laporan</a:t>
          </a:r>
          <a:r>
            <a:rPr lang="en-US" sz="2400" b="1" dirty="0">
              <a:latin typeface="Calisto MT" panose="02040603050505030304" pitchFamily="18" charset="0"/>
            </a:rPr>
            <a:t> </a:t>
          </a:r>
          <a:r>
            <a:rPr lang="en-US" sz="2400" b="1" dirty="0" err="1">
              <a:latin typeface="Calisto MT" panose="02040603050505030304" pitchFamily="18" charset="0"/>
            </a:rPr>
            <a:t>Latihan</a:t>
          </a:r>
          <a:r>
            <a:rPr lang="en-US" sz="2400" b="1" dirty="0">
              <a:latin typeface="Calisto MT" panose="02040603050505030304" pitchFamily="18" charset="0"/>
            </a:rPr>
            <a:t> </a:t>
          </a:r>
          <a:r>
            <a:rPr lang="en-US" sz="2400" b="1" dirty="0" err="1">
              <a:latin typeface="Calisto MT" panose="02040603050505030304" pitchFamily="18" charset="0"/>
            </a:rPr>
            <a:t>Industri</a:t>
          </a:r>
          <a:endParaRPr lang="en-US" sz="2400" b="1" dirty="0">
            <a:latin typeface="Calisto MT" panose="02040603050505030304" pitchFamily="18" charset="0"/>
          </a:endParaRPr>
        </a:p>
      </dgm:t>
    </dgm:pt>
    <dgm:pt modelId="{B8406471-83FC-4212-9E19-77E45964663C}" type="parTrans" cxnId="{1F3CDAAF-5A15-42A2-A148-492F202BF6D9}">
      <dgm:prSet/>
      <dgm:spPr/>
      <dgm:t>
        <a:bodyPr/>
        <a:lstStyle/>
        <a:p>
          <a:endParaRPr lang="en-US" b="1"/>
        </a:p>
      </dgm:t>
    </dgm:pt>
    <dgm:pt modelId="{D1CF7D4B-A1E7-4BE0-8432-E2BFAF2C6696}" type="sibTrans" cxnId="{1F3CDAAF-5A15-42A2-A148-492F202BF6D9}">
      <dgm:prSet/>
      <dgm:spPr/>
      <dgm:t>
        <a:bodyPr/>
        <a:lstStyle/>
        <a:p>
          <a:endParaRPr lang="en-US" b="1"/>
        </a:p>
      </dgm:t>
    </dgm:pt>
    <dgm:pt modelId="{17D409AD-1CD7-4CCD-A728-C2CEA87BEC4F}" type="pres">
      <dgm:prSet presAssocID="{E29500E5-1336-4710-80CC-76EF6CFB69E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003328F-8D8B-429A-A68A-7474E7414F3B}" type="pres">
      <dgm:prSet presAssocID="{E91F0532-FC8D-4F70-A2A2-A3D1052FE474}" presName="hierRoot1" presStyleCnt="0"/>
      <dgm:spPr/>
    </dgm:pt>
    <dgm:pt modelId="{663112E8-79EE-4134-B9F5-01D2D67CA0D5}" type="pres">
      <dgm:prSet presAssocID="{E91F0532-FC8D-4F70-A2A2-A3D1052FE474}" presName="composite" presStyleCnt="0"/>
      <dgm:spPr/>
    </dgm:pt>
    <dgm:pt modelId="{15620BF8-76DC-45A4-B325-5835675A5CE1}" type="pres">
      <dgm:prSet presAssocID="{E91F0532-FC8D-4F70-A2A2-A3D1052FE474}" presName="background" presStyleLbl="node0" presStyleIdx="0" presStyleCn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2CDF892E-A965-45EC-9554-9CACFF82E3AF}" type="pres">
      <dgm:prSet presAssocID="{E91F0532-FC8D-4F70-A2A2-A3D1052FE474}" presName="text" presStyleLbl="fgAcc0" presStyleIdx="0" presStyleCnt="1" custScaleX="161371" custLinFactNeighborX="-444" custLinFactNeighborY="-7974">
        <dgm:presLayoutVars>
          <dgm:chPref val="3"/>
        </dgm:presLayoutVars>
      </dgm:prSet>
      <dgm:spPr/>
    </dgm:pt>
    <dgm:pt modelId="{92869A07-B9BF-4EBC-8C8E-F1E9285B69AF}" type="pres">
      <dgm:prSet presAssocID="{E91F0532-FC8D-4F70-A2A2-A3D1052FE474}" presName="hierChild2" presStyleCnt="0"/>
      <dgm:spPr/>
    </dgm:pt>
    <dgm:pt modelId="{90A69892-95D9-4BE1-A7BE-38C6D8ECC802}" type="pres">
      <dgm:prSet presAssocID="{4460C30B-63F1-47E7-9B04-E7760710D566}" presName="Name10" presStyleLbl="parChTrans1D2" presStyleIdx="0" presStyleCnt="2"/>
      <dgm:spPr/>
    </dgm:pt>
    <dgm:pt modelId="{EC9C8223-6B51-4E0D-8EC8-3FF6539F3C4C}" type="pres">
      <dgm:prSet presAssocID="{939DA7BB-E66D-4068-98D7-BA06BDB9D980}" presName="hierRoot2" presStyleCnt="0"/>
      <dgm:spPr/>
    </dgm:pt>
    <dgm:pt modelId="{ACB054A6-AC55-40A4-AB5B-B5677B620BD1}" type="pres">
      <dgm:prSet presAssocID="{939DA7BB-E66D-4068-98D7-BA06BDB9D980}" presName="composite2" presStyleCnt="0"/>
      <dgm:spPr/>
    </dgm:pt>
    <dgm:pt modelId="{922E4BC4-E397-49A4-AEC7-61F6429F7259}" type="pres">
      <dgm:prSet presAssocID="{939DA7BB-E66D-4068-98D7-BA06BDB9D980}" presName="background2" presStyleLbl="node2" presStyleIdx="0" presStyleCnt="2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48F072B8-B909-4E82-B4FC-E3EAE00236D7}" type="pres">
      <dgm:prSet presAssocID="{939DA7BB-E66D-4068-98D7-BA06BDB9D980}" presName="text2" presStyleLbl="fgAcc2" presStyleIdx="0" presStyleCnt="2" custLinFactNeighborX="-19639" custLinFactNeighborY="-12164">
        <dgm:presLayoutVars>
          <dgm:chPref val="3"/>
        </dgm:presLayoutVars>
      </dgm:prSet>
      <dgm:spPr/>
    </dgm:pt>
    <dgm:pt modelId="{E449C2A9-E08A-480E-936A-B60483620116}" type="pres">
      <dgm:prSet presAssocID="{939DA7BB-E66D-4068-98D7-BA06BDB9D980}" presName="hierChild3" presStyleCnt="0"/>
      <dgm:spPr/>
    </dgm:pt>
    <dgm:pt modelId="{BD58D6B3-1627-4521-A3AA-DAC1F914AFAB}" type="pres">
      <dgm:prSet presAssocID="{B8406471-83FC-4212-9E19-77E45964663C}" presName="Name10" presStyleLbl="parChTrans1D2" presStyleIdx="1" presStyleCnt="2"/>
      <dgm:spPr/>
    </dgm:pt>
    <dgm:pt modelId="{E288A3B5-6612-4ABC-A53E-0F85A59FF8D2}" type="pres">
      <dgm:prSet presAssocID="{25D86382-7939-4A27-8BD5-E7C6E3F7A5CE}" presName="hierRoot2" presStyleCnt="0"/>
      <dgm:spPr/>
    </dgm:pt>
    <dgm:pt modelId="{0BBB1D28-85F7-4127-A651-7EE40CBCE6A7}" type="pres">
      <dgm:prSet presAssocID="{25D86382-7939-4A27-8BD5-E7C6E3F7A5CE}" presName="composite2" presStyleCnt="0"/>
      <dgm:spPr/>
    </dgm:pt>
    <dgm:pt modelId="{0B275970-643C-4A3A-A9D6-BDFE77153970}" type="pres">
      <dgm:prSet presAssocID="{25D86382-7939-4A27-8BD5-E7C6E3F7A5CE}" presName="background2" presStyleLbl="node2" presStyleIdx="1" presStyleCnt="2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  <dgm:pt modelId="{F8804399-E72B-4DF3-9261-CA7B7D7BD779}" type="pres">
      <dgm:prSet presAssocID="{25D86382-7939-4A27-8BD5-E7C6E3F7A5CE}" presName="text2" presStyleLbl="fgAcc2" presStyleIdx="1" presStyleCnt="2" custLinFactNeighborX="-254" custLinFactNeighborY="-10313">
        <dgm:presLayoutVars>
          <dgm:chPref val="3"/>
        </dgm:presLayoutVars>
      </dgm:prSet>
      <dgm:spPr/>
    </dgm:pt>
    <dgm:pt modelId="{C6547A1D-C102-4D51-A4CC-FDDDD73E5A4F}" type="pres">
      <dgm:prSet presAssocID="{25D86382-7939-4A27-8BD5-E7C6E3F7A5CE}" presName="hierChild3" presStyleCnt="0"/>
      <dgm:spPr/>
    </dgm:pt>
  </dgm:ptLst>
  <dgm:cxnLst>
    <dgm:cxn modelId="{94855259-8481-4EC7-A049-C4E65EB94249}" type="presOf" srcId="{25D86382-7939-4A27-8BD5-E7C6E3F7A5CE}" destId="{F8804399-E72B-4DF3-9261-CA7B7D7BD779}" srcOrd="0" destOrd="0" presId="urn:microsoft.com/office/officeart/2005/8/layout/hierarchy1"/>
    <dgm:cxn modelId="{0F5CDBEF-0DA5-41D2-B636-3401DC9BD090}" type="presOf" srcId="{4460C30B-63F1-47E7-9B04-E7760710D566}" destId="{90A69892-95D9-4BE1-A7BE-38C6D8ECC802}" srcOrd="0" destOrd="0" presId="urn:microsoft.com/office/officeart/2005/8/layout/hierarchy1"/>
    <dgm:cxn modelId="{6933C05C-5187-4283-BB46-67ECF1243251}" type="presOf" srcId="{939DA7BB-E66D-4068-98D7-BA06BDB9D980}" destId="{48F072B8-B909-4E82-B4FC-E3EAE00236D7}" srcOrd="0" destOrd="0" presId="urn:microsoft.com/office/officeart/2005/8/layout/hierarchy1"/>
    <dgm:cxn modelId="{7EF57976-E45D-4931-A5D4-2242679A0CA5}" srcId="{E91F0532-FC8D-4F70-A2A2-A3D1052FE474}" destId="{939DA7BB-E66D-4068-98D7-BA06BDB9D980}" srcOrd="0" destOrd="0" parTransId="{4460C30B-63F1-47E7-9B04-E7760710D566}" sibTransId="{2C58CA5E-3EEF-4C4D-82D7-579191D25A3B}"/>
    <dgm:cxn modelId="{1EE683CF-3C55-451C-B5EB-DF123A382CCC}" type="presOf" srcId="{E91F0532-FC8D-4F70-A2A2-A3D1052FE474}" destId="{2CDF892E-A965-45EC-9554-9CACFF82E3AF}" srcOrd="0" destOrd="0" presId="urn:microsoft.com/office/officeart/2005/8/layout/hierarchy1"/>
    <dgm:cxn modelId="{CB0CD1A9-DECE-4668-8B62-D6F9773F626A}" type="presOf" srcId="{B8406471-83FC-4212-9E19-77E45964663C}" destId="{BD58D6B3-1627-4521-A3AA-DAC1F914AFAB}" srcOrd="0" destOrd="0" presId="urn:microsoft.com/office/officeart/2005/8/layout/hierarchy1"/>
    <dgm:cxn modelId="{835C3603-D28A-4FDF-BD69-70C9FF69BFA2}" type="presOf" srcId="{E29500E5-1336-4710-80CC-76EF6CFB69E6}" destId="{17D409AD-1CD7-4CCD-A728-C2CEA87BEC4F}" srcOrd="0" destOrd="0" presId="urn:microsoft.com/office/officeart/2005/8/layout/hierarchy1"/>
    <dgm:cxn modelId="{1F3CDAAF-5A15-42A2-A148-492F202BF6D9}" srcId="{E91F0532-FC8D-4F70-A2A2-A3D1052FE474}" destId="{25D86382-7939-4A27-8BD5-E7C6E3F7A5CE}" srcOrd="1" destOrd="0" parTransId="{B8406471-83FC-4212-9E19-77E45964663C}" sibTransId="{D1CF7D4B-A1E7-4BE0-8432-E2BFAF2C6696}"/>
    <dgm:cxn modelId="{414A84B4-5327-45D0-8D10-3A9A25706C76}" srcId="{E29500E5-1336-4710-80CC-76EF6CFB69E6}" destId="{E91F0532-FC8D-4F70-A2A2-A3D1052FE474}" srcOrd="0" destOrd="0" parTransId="{BB3451D9-F97A-43A3-B184-C54DF1171487}" sibTransId="{2CB949DD-5C7A-4F1B-8BF9-96AC3AC3B932}"/>
    <dgm:cxn modelId="{B22B196A-65DA-436F-B458-6B2A2AD9CB31}" type="presParOf" srcId="{17D409AD-1CD7-4CCD-A728-C2CEA87BEC4F}" destId="{E003328F-8D8B-429A-A68A-7474E7414F3B}" srcOrd="0" destOrd="0" presId="urn:microsoft.com/office/officeart/2005/8/layout/hierarchy1"/>
    <dgm:cxn modelId="{4B18FF54-DE77-4B24-ACFA-760DFF611D45}" type="presParOf" srcId="{E003328F-8D8B-429A-A68A-7474E7414F3B}" destId="{663112E8-79EE-4134-B9F5-01D2D67CA0D5}" srcOrd="0" destOrd="0" presId="urn:microsoft.com/office/officeart/2005/8/layout/hierarchy1"/>
    <dgm:cxn modelId="{E08C3EB9-336E-461E-92C7-BB239E9CAF5D}" type="presParOf" srcId="{663112E8-79EE-4134-B9F5-01D2D67CA0D5}" destId="{15620BF8-76DC-45A4-B325-5835675A5CE1}" srcOrd="0" destOrd="0" presId="urn:microsoft.com/office/officeart/2005/8/layout/hierarchy1"/>
    <dgm:cxn modelId="{136F0721-FE7B-404F-876F-2E976EB1A92E}" type="presParOf" srcId="{663112E8-79EE-4134-B9F5-01D2D67CA0D5}" destId="{2CDF892E-A965-45EC-9554-9CACFF82E3AF}" srcOrd="1" destOrd="0" presId="urn:microsoft.com/office/officeart/2005/8/layout/hierarchy1"/>
    <dgm:cxn modelId="{32CB6865-551B-40D4-98BA-89ADB5E5FB03}" type="presParOf" srcId="{E003328F-8D8B-429A-A68A-7474E7414F3B}" destId="{92869A07-B9BF-4EBC-8C8E-F1E9285B69AF}" srcOrd="1" destOrd="0" presId="urn:microsoft.com/office/officeart/2005/8/layout/hierarchy1"/>
    <dgm:cxn modelId="{6F67DA13-255B-4CA3-80B0-C1FE15F3B615}" type="presParOf" srcId="{92869A07-B9BF-4EBC-8C8E-F1E9285B69AF}" destId="{90A69892-95D9-4BE1-A7BE-38C6D8ECC802}" srcOrd="0" destOrd="0" presId="urn:microsoft.com/office/officeart/2005/8/layout/hierarchy1"/>
    <dgm:cxn modelId="{1698FECD-B2E4-4D66-AB3A-E2F02A3631FD}" type="presParOf" srcId="{92869A07-B9BF-4EBC-8C8E-F1E9285B69AF}" destId="{EC9C8223-6B51-4E0D-8EC8-3FF6539F3C4C}" srcOrd="1" destOrd="0" presId="urn:microsoft.com/office/officeart/2005/8/layout/hierarchy1"/>
    <dgm:cxn modelId="{25B65F29-9A43-44F4-9A54-4D33B4313501}" type="presParOf" srcId="{EC9C8223-6B51-4E0D-8EC8-3FF6539F3C4C}" destId="{ACB054A6-AC55-40A4-AB5B-B5677B620BD1}" srcOrd="0" destOrd="0" presId="urn:microsoft.com/office/officeart/2005/8/layout/hierarchy1"/>
    <dgm:cxn modelId="{8433A604-122F-4AA8-A298-EE8DB3C14D5A}" type="presParOf" srcId="{ACB054A6-AC55-40A4-AB5B-B5677B620BD1}" destId="{922E4BC4-E397-49A4-AEC7-61F6429F7259}" srcOrd="0" destOrd="0" presId="urn:microsoft.com/office/officeart/2005/8/layout/hierarchy1"/>
    <dgm:cxn modelId="{293DDE48-F578-4A0D-9E87-10C86A607535}" type="presParOf" srcId="{ACB054A6-AC55-40A4-AB5B-B5677B620BD1}" destId="{48F072B8-B909-4E82-B4FC-E3EAE00236D7}" srcOrd="1" destOrd="0" presId="urn:microsoft.com/office/officeart/2005/8/layout/hierarchy1"/>
    <dgm:cxn modelId="{1640AB1A-1EE0-437B-B7DE-00A773ADE0AA}" type="presParOf" srcId="{EC9C8223-6B51-4E0D-8EC8-3FF6539F3C4C}" destId="{E449C2A9-E08A-480E-936A-B60483620116}" srcOrd="1" destOrd="0" presId="urn:microsoft.com/office/officeart/2005/8/layout/hierarchy1"/>
    <dgm:cxn modelId="{E1961EF6-8A68-4FA5-9A86-CAB4E5980499}" type="presParOf" srcId="{92869A07-B9BF-4EBC-8C8E-F1E9285B69AF}" destId="{BD58D6B3-1627-4521-A3AA-DAC1F914AFAB}" srcOrd="2" destOrd="0" presId="urn:microsoft.com/office/officeart/2005/8/layout/hierarchy1"/>
    <dgm:cxn modelId="{E279C4D2-09CE-469F-8B40-1FF3911442B6}" type="presParOf" srcId="{92869A07-B9BF-4EBC-8C8E-F1E9285B69AF}" destId="{E288A3B5-6612-4ABC-A53E-0F85A59FF8D2}" srcOrd="3" destOrd="0" presId="urn:microsoft.com/office/officeart/2005/8/layout/hierarchy1"/>
    <dgm:cxn modelId="{72B582D1-0365-4B1D-843F-F5D29D7631B4}" type="presParOf" srcId="{E288A3B5-6612-4ABC-A53E-0F85A59FF8D2}" destId="{0BBB1D28-85F7-4127-A651-7EE40CBCE6A7}" srcOrd="0" destOrd="0" presId="urn:microsoft.com/office/officeart/2005/8/layout/hierarchy1"/>
    <dgm:cxn modelId="{71B6164C-912E-4F4F-968B-B0FB5027F6A1}" type="presParOf" srcId="{0BBB1D28-85F7-4127-A651-7EE40CBCE6A7}" destId="{0B275970-643C-4A3A-A9D6-BDFE77153970}" srcOrd="0" destOrd="0" presId="urn:microsoft.com/office/officeart/2005/8/layout/hierarchy1"/>
    <dgm:cxn modelId="{ECFA4204-D2B7-4EB6-82EB-05CBFE77765D}" type="presParOf" srcId="{0BBB1D28-85F7-4127-A651-7EE40CBCE6A7}" destId="{F8804399-E72B-4DF3-9261-CA7B7D7BD779}" srcOrd="1" destOrd="0" presId="urn:microsoft.com/office/officeart/2005/8/layout/hierarchy1"/>
    <dgm:cxn modelId="{589D8D73-7767-476D-BEE8-D2C81599C026}" type="presParOf" srcId="{E288A3B5-6612-4ABC-A53E-0F85A59FF8D2}" destId="{C6547A1D-C102-4D51-A4CC-FDDDD73E5A4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C047D1E-F6A5-42E8-850F-5765575E8171}" type="doc">
      <dgm:prSet loTypeId="urn:microsoft.com/office/officeart/2005/8/layout/radial4" loCatId="relationship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7E379E1-4F98-4F37-8A8A-6BE894C7E9A0}">
      <dgm:prSet phldrT="[Text]" custT="1"/>
      <dgm:spPr/>
      <dgm:t>
        <a:bodyPr/>
        <a:lstStyle/>
        <a:p>
          <a:r>
            <a:rPr lang="en-US" sz="16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Syarat Lulus Latihan Industri</a:t>
          </a:r>
          <a:endParaRPr lang="en-US" sz="16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gm:t>
    </dgm:pt>
    <dgm:pt modelId="{B9DD9D75-5F71-412E-B8B1-C3E4438E84A0}" type="parTrans" cxnId="{840FCEF7-DB7E-4B57-93EB-FAB149DF81ED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2B388693-7C67-4001-8D5F-976AB54E5817}" type="sibTrans" cxnId="{840FCEF7-DB7E-4B57-93EB-FAB149DF81ED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BD994B89-5357-4962-99A1-4DF4D7212CED}">
      <dgm:prSet phldrT="[Text]" custT="1"/>
      <dgm:spPr/>
      <dgm:t>
        <a:bodyPr/>
        <a:lstStyle/>
        <a:p>
          <a:pPr algn="ctr"/>
          <a:r>
            <a:rPr lang="en-US" sz="16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2. Kehadiran latihan industri minima 80%</a:t>
          </a:r>
          <a:endParaRPr lang="en-US" sz="16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gm:t>
    </dgm:pt>
    <dgm:pt modelId="{DC34BD86-6F1B-4E71-A45B-8894E38733E1}" type="parTrans" cxnId="{5FFD2B73-CBF8-493B-8A50-18CF86193D99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33CCB56D-DA85-4550-9A30-733BE00BD23B}" type="sibTrans" cxnId="{5FFD2B73-CBF8-493B-8A50-18CF86193D99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63DECB23-0CBB-42B5-950A-FF4523D689A8}">
      <dgm:prSet phldrT="[Text]" custT="1"/>
      <dgm:spPr/>
      <dgm:t>
        <a:bodyPr/>
        <a:lstStyle/>
        <a:p>
          <a:pPr algn="ctr"/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3. Lulus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dalam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penilaian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Laporan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Latihan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Industri</a:t>
          </a:r>
          <a:endParaRPr lang="en-US" sz="16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gm:t>
    </dgm:pt>
    <dgm:pt modelId="{0FA32EAB-790B-4725-A0B9-63C2AD1A6D15}" type="parTrans" cxnId="{D3D26D31-E659-478F-9591-D135549536FB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2B2E1D3A-FF9E-47C4-A7C3-228266B22632}" type="sibTrans" cxnId="{D3D26D31-E659-478F-9591-D135549536FB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8AA83DB0-56F4-4EDB-80A6-65DB9BF00127}">
      <dgm:prSet phldrT="[Text]" custT="1"/>
      <dgm:spPr/>
      <dgm:t>
        <a:bodyPr/>
        <a:lstStyle/>
        <a:p>
          <a:r>
            <a:rPr lang="en-US" sz="16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4. Fail Latihan Industri lengkap</a:t>
          </a:r>
          <a:endParaRPr lang="en-US" sz="16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gm:t>
    </dgm:pt>
    <dgm:pt modelId="{11191192-BA60-4C43-AAA9-DF1620E1CE76}" type="parTrans" cxnId="{2F872FBF-9DCB-4EB3-8672-63F4B14F0DCB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3F0EB6B2-01AB-40A8-B63C-5D3CF9816A61}" type="sibTrans" cxnId="{2F872FBF-9DCB-4EB3-8672-63F4B14F0DCB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6DE54D7A-DEA3-470B-8324-9CFD2B885787}">
      <dgm:prSet phldrT="[Text]" custT="1"/>
      <dgm:spPr/>
      <dgm:t>
        <a:bodyPr/>
        <a:lstStyle/>
        <a:p>
          <a:pPr algn="ctr"/>
          <a:r>
            <a:rPr lang="en-US" sz="16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1. Tempoh latihan industri minima 3 bulan</a:t>
          </a:r>
          <a:endParaRPr lang="en-US" sz="16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gm:t>
    </dgm:pt>
    <dgm:pt modelId="{EE9ACE43-97B2-46CC-AB54-6C06D9BD0AFA}" type="parTrans" cxnId="{45D8ACA8-0405-4DA9-924A-518263747C69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0E3B7BD1-0144-4F79-B723-85D6B8F17576}" type="sibTrans" cxnId="{45D8ACA8-0405-4DA9-924A-518263747C69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A01787B5-2115-4238-BDA4-F5AF9670B414}">
      <dgm:prSet custScaleY="62608" custRadScaleRad="113440" custRadScaleInc="-90497"/>
      <dgm:spPr/>
      <dgm:t>
        <a:bodyPr/>
        <a:lstStyle/>
        <a:p>
          <a:endParaRPr lang="en-US" sz="16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gm:t>
    </dgm:pt>
    <dgm:pt modelId="{D77F6B6D-AAB7-4522-AA8C-ABCFB93ABDD7}" type="parTrans" cxnId="{ADD59BF7-C450-48FF-BA52-1C7B3C0972EB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CC52BA0A-765B-4B97-9FE4-2EF7E559D650}" type="sibTrans" cxnId="{ADD59BF7-C450-48FF-BA52-1C7B3C0972EB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99120E1C-E207-4C5C-8504-D14EEBF8AAAE}">
      <dgm:prSet custScaleY="62608" custRadScaleRad="113440" custRadScaleInc="-90497"/>
      <dgm:spPr/>
      <dgm:t>
        <a:bodyPr/>
        <a:lstStyle/>
        <a:p>
          <a:endParaRPr lang="en-US" sz="16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gm:t>
    </dgm:pt>
    <dgm:pt modelId="{C4177519-D779-49C9-B4DF-B193506985CB}" type="parTrans" cxnId="{76511064-E750-4FD2-A376-468EE2FCC421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47AD9582-5973-4E04-900E-E8FB8B72E973}" type="sibTrans" cxnId="{76511064-E750-4FD2-A376-468EE2FCC421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3258546B-0DFA-49D3-B8CC-564FF4AB0BA0}">
      <dgm:prSet custScaleY="62608" custRadScaleRad="113440" custRadScaleInc="-90497"/>
      <dgm:spPr/>
      <dgm:t>
        <a:bodyPr/>
        <a:lstStyle/>
        <a:p>
          <a:endParaRPr lang="en-US" sz="16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gm:t>
    </dgm:pt>
    <dgm:pt modelId="{E5F06C5E-84D9-4884-A3F2-3BE729377735}" type="parTrans" cxnId="{F1323457-6F59-4761-9499-C162AC0B5607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B476ABB-3931-4E2F-BCB1-E85C480263A0}" type="sibTrans" cxnId="{F1323457-6F59-4761-9499-C162AC0B5607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4759C663-0DFF-4C5B-8560-87CD82DF98DB}">
      <dgm:prSet phldrT="[Text]" custScaleY="62608" custRadScaleRad="113440" custRadScaleInc="-90497"/>
      <dgm:spPr/>
      <dgm:t>
        <a:bodyPr/>
        <a:lstStyle/>
        <a:p>
          <a:endParaRPr lang="en-US" sz="16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gm:t>
    </dgm:pt>
    <dgm:pt modelId="{C2BE33CC-40A0-4562-95F3-7FC69C118D7D}" type="parTrans" cxnId="{90A9C319-8B76-466B-8621-0B2A861BE444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7EEBF0E4-E5ED-43D3-9559-5A8735709180}" type="sibTrans" cxnId="{90A9C319-8B76-466B-8621-0B2A861BE444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B4BEF261-258F-489E-8A56-7EFB18AAAED4}">
      <dgm:prSet phldrT="[Text]" custScaleY="75031"/>
      <dgm:spPr/>
      <dgm:t>
        <a:bodyPr/>
        <a:lstStyle/>
        <a:p>
          <a:endParaRPr lang="en-US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5D2B0E6D-FF0F-4701-9394-7FCAEE46A3BB}" type="parTrans" cxnId="{54DB2339-5512-49E5-9620-44E8C24FA04B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53F59C79-07BA-48E2-AC33-31FF3D1364DC}" type="sibTrans" cxnId="{54DB2339-5512-49E5-9620-44E8C24FA04B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33623D29-42EE-4718-B4FB-C99F1F81CEAB}">
      <dgm:prSet phldrT="[Text]" custT="1"/>
      <dgm:spPr/>
      <dgm:t>
        <a:bodyPr/>
        <a:lstStyle/>
        <a:p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6. Minima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skala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“3”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bagi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setiap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komponen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penilaian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dalam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Borang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Keputusan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Keseluruhan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Penilaian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Latihan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Industri</a:t>
          </a:r>
          <a:r>
            <a:rPr lang="en-US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(JPK/LI/04) </a:t>
          </a:r>
        </a:p>
      </dgm:t>
    </dgm:pt>
    <dgm:pt modelId="{311CE202-9F70-4516-8F67-D102D76588EC}" type="parTrans" cxnId="{B173D287-D394-45F0-9F0E-F6CB4EC6F3C2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872FD016-3A93-415C-AC6E-69547A87C95F}" type="sibTrans" cxnId="{B173D287-D394-45F0-9F0E-F6CB4EC6F3C2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CA4DFD29-48BD-4AF8-8E2D-70806F315203}">
      <dgm:prSet phldrT="[Text]" custT="1"/>
      <dgm:spPr/>
      <dgm:t>
        <a:bodyPr/>
        <a:lstStyle/>
        <a:p>
          <a:r>
            <a:rPr lang="en-US" sz="16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5. Keputusan Laporan Penyelia Industri sekurang-kurangnya “memuaskan”</a:t>
          </a:r>
          <a:endParaRPr lang="en-US" sz="1600" b="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gm:t>
    </dgm:pt>
    <dgm:pt modelId="{618C328A-C3B4-4C74-AE47-159FDB282AE4}" type="parTrans" cxnId="{918B3995-C194-4B2E-8A70-0FB0251ED5C1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BF4D59D6-4AC2-4310-BC4A-AC58791E0ECB}" type="sibTrans" cxnId="{918B3995-C194-4B2E-8A70-0FB0251ED5C1}">
      <dgm:prSet/>
      <dgm:spPr/>
      <dgm:t>
        <a:bodyPr/>
        <a:lstStyle/>
        <a:p>
          <a:endParaRPr lang="en-US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3CCE1695-0E80-4848-9735-E8F576E3DFE1}" type="pres">
      <dgm:prSet presAssocID="{FC047D1E-F6A5-42E8-850F-5765575E817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CA60721-197C-4DE6-8EA2-EB3199AACC04}" type="pres">
      <dgm:prSet presAssocID="{C7E379E1-4F98-4F37-8A8A-6BE894C7E9A0}" presName="centerShape" presStyleLbl="node0" presStyleIdx="0" presStyleCnt="1"/>
      <dgm:spPr/>
    </dgm:pt>
    <dgm:pt modelId="{67DD757D-F08D-4F31-8585-6562C0A3CBF9}" type="pres">
      <dgm:prSet presAssocID="{EE9ACE43-97B2-46CC-AB54-6C06D9BD0AFA}" presName="parTrans" presStyleLbl="bgSibTrans2D1" presStyleIdx="0" presStyleCnt="6"/>
      <dgm:spPr/>
    </dgm:pt>
    <dgm:pt modelId="{B1127890-FB2D-4DFF-B9B4-5BEF43656898}" type="pres">
      <dgm:prSet presAssocID="{6DE54D7A-DEA3-470B-8324-9CFD2B885787}" presName="node" presStyleLbl="node1" presStyleIdx="0" presStyleCnt="6" custScaleX="123893" custScaleY="87047" custRadScaleRad="97870" custRadScaleInc="-23333">
        <dgm:presLayoutVars>
          <dgm:bulletEnabled val="1"/>
        </dgm:presLayoutVars>
      </dgm:prSet>
      <dgm:spPr/>
    </dgm:pt>
    <dgm:pt modelId="{0802D9E1-0AE2-4190-B0A7-445BB2B20729}" type="pres">
      <dgm:prSet presAssocID="{DC34BD86-6F1B-4E71-A45B-8894E38733E1}" presName="parTrans" presStyleLbl="bgSibTrans2D1" presStyleIdx="1" presStyleCnt="6"/>
      <dgm:spPr/>
    </dgm:pt>
    <dgm:pt modelId="{134B0DA6-668D-40A5-BB3F-CDB850A209A8}" type="pres">
      <dgm:prSet presAssocID="{BD994B89-5357-4962-99A1-4DF4D7212CED}" presName="node" presStyleLbl="node1" presStyleIdx="1" presStyleCnt="6" custScaleX="119458" custScaleY="78543" custRadScaleRad="99765" custRadScaleInc="-63297">
        <dgm:presLayoutVars>
          <dgm:bulletEnabled val="1"/>
        </dgm:presLayoutVars>
      </dgm:prSet>
      <dgm:spPr/>
    </dgm:pt>
    <dgm:pt modelId="{A06EF6BF-51C4-40F9-BF7F-19AFB671F0E5}" type="pres">
      <dgm:prSet presAssocID="{0FA32EAB-790B-4725-A0B9-63C2AD1A6D15}" presName="parTrans" presStyleLbl="bgSibTrans2D1" presStyleIdx="2" presStyleCnt="6"/>
      <dgm:spPr/>
    </dgm:pt>
    <dgm:pt modelId="{A33C8553-66F2-4C13-9F42-A6D9EA720EB6}" type="pres">
      <dgm:prSet presAssocID="{63DECB23-0CBB-42B5-950A-FF4523D689A8}" presName="node" presStyleLbl="node1" presStyleIdx="2" presStyleCnt="6" custScaleX="138969" custScaleY="88954" custRadScaleRad="98633" custRadScaleInc="-88298">
        <dgm:presLayoutVars>
          <dgm:bulletEnabled val="1"/>
        </dgm:presLayoutVars>
      </dgm:prSet>
      <dgm:spPr/>
    </dgm:pt>
    <dgm:pt modelId="{A536C53F-EB4C-4A45-9526-D590367F836E}" type="pres">
      <dgm:prSet presAssocID="{11191192-BA60-4C43-AAA9-DF1620E1CE76}" presName="parTrans" presStyleLbl="bgSibTrans2D1" presStyleIdx="3" presStyleCnt="6"/>
      <dgm:spPr/>
    </dgm:pt>
    <dgm:pt modelId="{13BF896E-0942-4137-A773-D83F154FA4F9}" type="pres">
      <dgm:prSet presAssocID="{8AA83DB0-56F4-4EDB-80A6-65DB9BF00127}" presName="node" presStyleLbl="node1" presStyleIdx="3" presStyleCnt="6" custScaleX="107367" custScaleY="100103" custRadScaleRad="94556" custRadScaleInc="-63142">
        <dgm:presLayoutVars>
          <dgm:bulletEnabled val="1"/>
        </dgm:presLayoutVars>
      </dgm:prSet>
      <dgm:spPr/>
    </dgm:pt>
    <dgm:pt modelId="{1388FF5E-172A-4BAF-BA39-1B91F8D8F3B6}" type="pres">
      <dgm:prSet presAssocID="{618C328A-C3B4-4C74-AE47-159FDB282AE4}" presName="parTrans" presStyleLbl="bgSibTrans2D1" presStyleIdx="4" presStyleCnt="6"/>
      <dgm:spPr/>
    </dgm:pt>
    <dgm:pt modelId="{F44D02A1-BC6C-4CE0-8295-AED1EBF8CBBB}" type="pres">
      <dgm:prSet presAssocID="{CA4DFD29-48BD-4AF8-8E2D-70806F315203}" presName="node" presStyleLbl="node1" presStyleIdx="4" presStyleCnt="6" custScaleX="128550" custScaleY="184577" custRadScaleRad="104170" custRadScaleInc="-47385">
        <dgm:presLayoutVars>
          <dgm:bulletEnabled val="1"/>
        </dgm:presLayoutVars>
      </dgm:prSet>
      <dgm:spPr/>
    </dgm:pt>
    <dgm:pt modelId="{C5391917-10A7-4764-9C25-965B00577B8A}" type="pres">
      <dgm:prSet presAssocID="{311CE202-9F70-4516-8F67-D102D76588EC}" presName="parTrans" presStyleLbl="bgSibTrans2D1" presStyleIdx="5" presStyleCnt="6"/>
      <dgm:spPr/>
    </dgm:pt>
    <dgm:pt modelId="{BC10324E-B7B0-46A3-BB50-D8E35C7AFE0E}" type="pres">
      <dgm:prSet presAssocID="{33623D29-42EE-4718-B4FB-C99F1F81CEAB}" presName="node" presStyleLbl="node1" presStyleIdx="5" presStyleCnt="6" custScaleX="125041" custScaleY="253448" custRadScaleRad="92025" custRadScaleInc="4013">
        <dgm:presLayoutVars>
          <dgm:bulletEnabled val="1"/>
        </dgm:presLayoutVars>
      </dgm:prSet>
      <dgm:spPr/>
    </dgm:pt>
  </dgm:ptLst>
  <dgm:cxnLst>
    <dgm:cxn modelId="{3FBEACAE-C3E8-4554-BAE0-C1225844EA42}" type="presOf" srcId="{63DECB23-0CBB-42B5-950A-FF4523D689A8}" destId="{A33C8553-66F2-4C13-9F42-A6D9EA720EB6}" srcOrd="0" destOrd="0" presId="urn:microsoft.com/office/officeart/2005/8/layout/radial4"/>
    <dgm:cxn modelId="{840FCEF7-DB7E-4B57-93EB-FAB149DF81ED}" srcId="{FC047D1E-F6A5-42E8-850F-5765575E8171}" destId="{C7E379E1-4F98-4F37-8A8A-6BE894C7E9A0}" srcOrd="0" destOrd="0" parTransId="{B9DD9D75-5F71-412E-B8B1-C3E4438E84A0}" sibTransId="{2B388693-7C67-4001-8D5F-976AB54E5817}"/>
    <dgm:cxn modelId="{2F872FBF-9DCB-4EB3-8672-63F4B14F0DCB}" srcId="{C7E379E1-4F98-4F37-8A8A-6BE894C7E9A0}" destId="{8AA83DB0-56F4-4EDB-80A6-65DB9BF00127}" srcOrd="3" destOrd="0" parTransId="{11191192-BA60-4C43-AAA9-DF1620E1CE76}" sibTransId="{3F0EB6B2-01AB-40A8-B63C-5D3CF9816A61}"/>
    <dgm:cxn modelId="{B173D287-D394-45F0-9F0E-F6CB4EC6F3C2}" srcId="{C7E379E1-4F98-4F37-8A8A-6BE894C7E9A0}" destId="{33623D29-42EE-4718-B4FB-C99F1F81CEAB}" srcOrd="5" destOrd="0" parTransId="{311CE202-9F70-4516-8F67-D102D76588EC}" sibTransId="{872FD016-3A93-415C-AC6E-69547A87C95F}"/>
    <dgm:cxn modelId="{11E7D31C-9A32-4239-9FF2-CD84E7C12993}" type="presOf" srcId="{0FA32EAB-790B-4725-A0B9-63C2AD1A6D15}" destId="{A06EF6BF-51C4-40F9-BF7F-19AFB671F0E5}" srcOrd="0" destOrd="0" presId="urn:microsoft.com/office/officeart/2005/8/layout/radial4"/>
    <dgm:cxn modelId="{45D8ACA8-0405-4DA9-924A-518263747C69}" srcId="{C7E379E1-4F98-4F37-8A8A-6BE894C7E9A0}" destId="{6DE54D7A-DEA3-470B-8324-9CFD2B885787}" srcOrd="0" destOrd="0" parTransId="{EE9ACE43-97B2-46CC-AB54-6C06D9BD0AFA}" sibTransId="{0E3B7BD1-0144-4F79-B723-85D6B8F17576}"/>
    <dgm:cxn modelId="{76511064-E750-4FD2-A376-468EE2FCC421}" srcId="{FC047D1E-F6A5-42E8-850F-5765575E8171}" destId="{99120E1C-E207-4C5C-8504-D14EEBF8AAAE}" srcOrd="2" destOrd="0" parTransId="{C4177519-D779-49C9-B4DF-B193506985CB}" sibTransId="{47AD9582-5973-4E04-900E-E8FB8B72E973}"/>
    <dgm:cxn modelId="{ADD59BF7-C450-48FF-BA52-1C7B3C0972EB}" srcId="{FC047D1E-F6A5-42E8-850F-5765575E8171}" destId="{A01787B5-2115-4238-BDA4-F5AF9670B414}" srcOrd="1" destOrd="0" parTransId="{D77F6B6D-AAB7-4522-AA8C-ABCFB93ABDD7}" sibTransId="{CC52BA0A-765B-4B97-9FE4-2EF7E559D650}"/>
    <dgm:cxn modelId="{4ED6373D-0CBF-4E12-A77D-120D3525800F}" type="presOf" srcId="{FC047D1E-F6A5-42E8-850F-5765575E8171}" destId="{3CCE1695-0E80-4848-9735-E8F576E3DFE1}" srcOrd="0" destOrd="0" presId="urn:microsoft.com/office/officeart/2005/8/layout/radial4"/>
    <dgm:cxn modelId="{01F79CCC-3678-4745-988B-C7F6F813B5D5}" type="presOf" srcId="{8AA83DB0-56F4-4EDB-80A6-65DB9BF00127}" destId="{13BF896E-0942-4137-A773-D83F154FA4F9}" srcOrd="0" destOrd="0" presId="urn:microsoft.com/office/officeart/2005/8/layout/radial4"/>
    <dgm:cxn modelId="{7D0AC34A-C002-441B-ABBC-4CA867670E5A}" type="presOf" srcId="{618C328A-C3B4-4C74-AE47-159FDB282AE4}" destId="{1388FF5E-172A-4BAF-BA39-1B91F8D8F3B6}" srcOrd="0" destOrd="0" presId="urn:microsoft.com/office/officeart/2005/8/layout/radial4"/>
    <dgm:cxn modelId="{D3D26D31-E659-478F-9591-D135549536FB}" srcId="{C7E379E1-4F98-4F37-8A8A-6BE894C7E9A0}" destId="{63DECB23-0CBB-42B5-950A-FF4523D689A8}" srcOrd="2" destOrd="0" parTransId="{0FA32EAB-790B-4725-A0B9-63C2AD1A6D15}" sibTransId="{2B2E1D3A-FF9E-47C4-A7C3-228266B22632}"/>
    <dgm:cxn modelId="{F1323457-6F59-4761-9499-C162AC0B5607}" srcId="{FC047D1E-F6A5-42E8-850F-5765575E8171}" destId="{3258546B-0DFA-49D3-B8CC-564FF4AB0BA0}" srcOrd="3" destOrd="0" parTransId="{E5F06C5E-84D9-4884-A3F2-3BE729377735}" sibTransId="{1B476ABB-3931-4E2F-BCB1-E85C480263A0}"/>
    <dgm:cxn modelId="{90A9C319-8B76-466B-8621-0B2A861BE444}" srcId="{FC047D1E-F6A5-42E8-850F-5765575E8171}" destId="{4759C663-0DFF-4C5B-8560-87CD82DF98DB}" srcOrd="4" destOrd="0" parTransId="{C2BE33CC-40A0-4562-95F3-7FC69C118D7D}" sibTransId="{7EEBF0E4-E5ED-43D3-9559-5A8735709180}"/>
    <dgm:cxn modelId="{45B92726-E291-4D80-9F3A-8E3150F88AA6}" type="presOf" srcId="{311CE202-9F70-4516-8F67-D102D76588EC}" destId="{C5391917-10A7-4764-9C25-965B00577B8A}" srcOrd="0" destOrd="0" presId="urn:microsoft.com/office/officeart/2005/8/layout/radial4"/>
    <dgm:cxn modelId="{4066B185-94B2-4769-A9A7-0333A38A1BBF}" type="presOf" srcId="{BD994B89-5357-4962-99A1-4DF4D7212CED}" destId="{134B0DA6-668D-40A5-BB3F-CDB850A209A8}" srcOrd="0" destOrd="0" presId="urn:microsoft.com/office/officeart/2005/8/layout/radial4"/>
    <dgm:cxn modelId="{54DB2339-5512-49E5-9620-44E8C24FA04B}" srcId="{FC047D1E-F6A5-42E8-850F-5765575E8171}" destId="{B4BEF261-258F-489E-8A56-7EFB18AAAED4}" srcOrd="5" destOrd="0" parTransId="{5D2B0E6D-FF0F-4701-9394-7FCAEE46A3BB}" sibTransId="{53F59C79-07BA-48E2-AC33-31FF3D1364DC}"/>
    <dgm:cxn modelId="{5FFD2B73-CBF8-493B-8A50-18CF86193D99}" srcId="{C7E379E1-4F98-4F37-8A8A-6BE894C7E9A0}" destId="{BD994B89-5357-4962-99A1-4DF4D7212CED}" srcOrd="1" destOrd="0" parTransId="{DC34BD86-6F1B-4E71-A45B-8894E38733E1}" sibTransId="{33CCB56D-DA85-4550-9A30-733BE00BD23B}"/>
    <dgm:cxn modelId="{BC7CD989-5A6B-45D7-B59B-24A8BCB7E4B0}" type="presOf" srcId="{EE9ACE43-97B2-46CC-AB54-6C06D9BD0AFA}" destId="{67DD757D-F08D-4F31-8585-6562C0A3CBF9}" srcOrd="0" destOrd="0" presId="urn:microsoft.com/office/officeart/2005/8/layout/radial4"/>
    <dgm:cxn modelId="{CFC6A7C2-AC58-4D47-9E74-B9FFE5C9DE86}" type="presOf" srcId="{CA4DFD29-48BD-4AF8-8E2D-70806F315203}" destId="{F44D02A1-BC6C-4CE0-8295-AED1EBF8CBBB}" srcOrd="0" destOrd="0" presId="urn:microsoft.com/office/officeart/2005/8/layout/radial4"/>
    <dgm:cxn modelId="{5F7A3A4A-29D3-4931-A349-E96037579F6B}" type="presOf" srcId="{C7E379E1-4F98-4F37-8A8A-6BE894C7E9A0}" destId="{6CA60721-197C-4DE6-8EA2-EB3199AACC04}" srcOrd="0" destOrd="0" presId="urn:microsoft.com/office/officeart/2005/8/layout/radial4"/>
    <dgm:cxn modelId="{3F197DAA-C7EC-4EBA-8F66-868FCFB34D6A}" type="presOf" srcId="{6DE54D7A-DEA3-470B-8324-9CFD2B885787}" destId="{B1127890-FB2D-4DFF-B9B4-5BEF43656898}" srcOrd="0" destOrd="0" presId="urn:microsoft.com/office/officeart/2005/8/layout/radial4"/>
    <dgm:cxn modelId="{20CA31B4-329C-45AA-AF1C-D7CCA94A0561}" type="presOf" srcId="{11191192-BA60-4C43-AAA9-DF1620E1CE76}" destId="{A536C53F-EB4C-4A45-9526-D590367F836E}" srcOrd="0" destOrd="0" presId="urn:microsoft.com/office/officeart/2005/8/layout/radial4"/>
    <dgm:cxn modelId="{918B3995-C194-4B2E-8A70-0FB0251ED5C1}" srcId="{C7E379E1-4F98-4F37-8A8A-6BE894C7E9A0}" destId="{CA4DFD29-48BD-4AF8-8E2D-70806F315203}" srcOrd="4" destOrd="0" parTransId="{618C328A-C3B4-4C74-AE47-159FDB282AE4}" sibTransId="{BF4D59D6-4AC2-4310-BC4A-AC58791E0ECB}"/>
    <dgm:cxn modelId="{71C7D692-E917-430B-BD66-DB87A689F636}" type="presOf" srcId="{DC34BD86-6F1B-4E71-A45B-8894E38733E1}" destId="{0802D9E1-0AE2-4190-B0A7-445BB2B20729}" srcOrd="0" destOrd="0" presId="urn:microsoft.com/office/officeart/2005/8/layout/radial4"/>
    <dgm:cxn modelId="{002D2E7E-B819-4EF1-B13B-05B7AD0C6B1A}" type="presOf" srcId="{33623D29-42EE-4718-B4FB-C99F1F81CEAB}" destId="{BC10324E-B7B0-46A3-BB50-D8E35C7AFE0E}" srcOrd="0" destOrd="0" presId="urn:microsoft.com/office/officeart/2005/8/layout/radial4"/>
    <dgm:cxn modelId="{D02510A8-DCBD-47ED-B9C5-039BAE281891}" type="presParOf" srcId="{3CCE1695-0E80-4848-9735-E8F576E3DFE1}" destId="{6CA60721-197C-4DE6-8EA2-EB3199AACC04}" srcOrd="0" destOrd="0" presId="urn:microsoft.com/office/officeart/2005/8/layout/radial4"/>
    <dgm:cxn modelId="{598725AE-0CE9-43BF-AE27-2ECB45497C04}" type="presParOf" srcId="{3CCE1695-0E80-4848-9735-E8F576E3DFE1}" destId="{67DD757D-F08D-4F31-8585-6562C0A3CBF9}" srcOrd="1" destOrd="0" presId="urn:microsoft.com/office/officeart/2005/8/layout/radial4"/>
    <dgm:cxn modelId="{D9794B61-600A-4EBB-A112-8FE63DA8D525}" type="presParOf" srcId="{3CCE1695-0E80-4848-9735-E8F576E3DFE1}" destId="{B1127890-FB2D-4DFF-B9B4-5BEF43656898}" srcOrd="2" destOrd="0" presId="urn:microsoft.com/office/officeart/2005/8/layout/radial4"/>
    <dgm:cxn modelId="{9A471B93-6A5E-433D-942C-0FDBECC8C09A}" type="presParOf" srcId="{3CCE1695-0E80-4848-9735-E8F576E3DFE1}" destId="{0802D9E1-0AE2-4190-B0A7-445BB2B20729}" srcOrd="3" destOrd="0" presId="urn:microsoft.com/office/officeart/2005/8/layout/radial4"/>
    <dgm:cxn modelId="{6A552381-0C05-4350-B3CE-EA3EB7FC6EBF}" type="presParOf" srcId="{3CCE1695-0E80-4848-9735-E8F576E3DFE1}" destId="{134B0DA6-668D-40A5-BB3F-CDB850A209A8}" srcOrd="4" destOrd="0" presId="urn:microsoft.com/office/officeart/2005/8/layout/radial4"/>
    <dgm:cxn modelId="{1DC5BA37-50D8-474F-B85D-BE3B6483EDFC}" type="presParOf" srcId="{3CCE1695-0E80-4848-9735-E8F576E3DFE1}" destId="{A06EF6BF-51C4-40F9-BF7F-19AFB671F0E5}" srcOrd="5" destOrd="0" presId="urn:microsoft.com/office/officeart/2005/8/layout/radial4"/>
    <dgm:cxn modelId="{946B7083-7652-4973-B932-66CDEE23454A}" type="presParOf" srcId="{3CCE1695-0E80-4848-9735-E8F576E3DFE1}" destId="{A33C8553-66F2-4C13-9F42-A6D9EA720EB6}" srcOrd="6" destOrd="0" presId="urn:microsoft.com/office/officeart/2005/8/layout/radial4"/>
    <dgm:cxn modelId="{16AEAD85-0B34-4F93-851F-FD7EBE944A02}" type="presParOf" srcId="{3CCE1695-0E80-4848-9735-E8F576E3DFE1}" destId="{A536C53F-EB4C-4A45-9526-D590367F836E}" srcOrd="7" destOrd="0" presId="urn:microsoft.com/office/officeart/2005/8/layout/radial4"/>
    <dgm:cxn modelId="{3E66BE53-DA13-4E70-A510-1F1E8AFC0BA0}" type="presParOf" srcId="{3CCE1695-0E80-4848-9735-E8F576E3DFE1}" destId="{13BF896E-0942-4137-A773-D83F154FA4F9}" srcOrd="8" destOrd="0" presId="urn:microsoft.com/office/officeart/2005/8/layout/radial4"/>
    <dgm:cxn modelId="{5436747A-5980-485C-AFA3-4891616C1522}" type="presParOf" srcId="{3CCE1695-0E80-4848-9735-E8F576E3DFE1}" destId="{1388FF5E-172A-4BAF-BA39-1B91F8D8F3B6}" srcOrd="9" destOrd="0" presId="urn:microsoft.com/office/officeart/2005/8/layout/radial4"/>
    <dgm:cxn modelId="{5819EA6E-C465-4AF3-BD58-5809CEB57ADE}" type="presParOf" srcId="{3CCE1695-0E80-4848-9735-E8F576E3DFE1}" destId="{F44D02A1-BC6C-4CE0-8295-AED1EBF8CBBB}" srcOrd="10" destOrd="0" presId="urn:microsoft.com/office/officeart/2005/8/layout/radial4"/>
    <dgm:cxn modelId="{CF06BCE3-DE7A-4D21-BE0E-EC60C7C9825A}" type="presParOf" srcId="{3CCE1695-0E80-4848-9735-E8F576E3DFE1}" destId="{C5391917-10A7-4764-9C25-965B00577B8A}" srcOrd="11" destOrd="0" presId="urn:microsoft.com/office/officeart/2005/8/layout/radial4"/>
    <dgm:cxn modelId="{87FB772E-9C85-40CC-B3A3-7956AD96682E}" type="presParOf" srcId="{3CCE1695-0E80-4848-9735-E8F576E3DFE1}" destId="{BC10324E-B7B0-46A3-BB50-D8E35C7AFE0E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B7FBF4-719C-439E-A214-BF02C50575B5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MY"/>
        </a:p>
      </dgm:t>
    </dgm:pt>
    <dgm:pt modelId="{F4EB2BC4-8D84-4A05-940E-E61B5CC91E6F}">
      <dgm:prSet phldrT="[Text]"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PBC -KV </a:t>
          </a:r>
        </a:p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(KV Shah </a:t>
          </a:r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Alam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)</a:t>
          </a:r>
          <a:endParaRPr lang="en-MY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gm:t>
    </dgm:pt>
    <dgm:pt modelId="{139DB1C0-7345-41B0-97F2-25BE59233727}" type="parTrans" cxnId="{402433B0-4D5C-4EAD-9A5F-254395B9DEFC}">
      <dgm:prSet/>
      <dgm:spPr/>
      <dgm:t>
        <a:bodyPr/>
        <a:lstStyle/>
        <a:p>
          <a:endParaRPr lang="en-MY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gm:t>
    </dgm:pt>
    <dgm:pt modelId="{7AD70B7B-0C84-475E-ACE3-7D50FCA7B60C}" type="sibTrans" cxnId="{402433B0-4D5C-4EAD-9A5F-254395B9DEFC}">
      <dgm:prSet/>
      <dgm:spPr/>
      <dgm:t>
        <a:bodyPr/>
        <a:lstStyle/>
        <a:p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Pusat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 </a:t>
          </a:r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Bertauliah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 </a:t>
          </a:r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Cawangan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 (PBC)</a:t>
          </a:r>
          <a:endParaRPr lang="en-MY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gm:t>
    </dgm:pt>
    <dgm:pt modelId="{B7859A1A-444F-480E-B011-9DC7BBB9B2E4}">
      <dgm:prSet phldrT="[Text]"/>
      <dgm:spPr/>
      <dgm:t>
        <a:bodyPr/>
        <a:lstStyle/>
        <a:p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Pentadbir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 </a:t>
          </a:r>
          <a:r>
            <a:rPr lang="en-US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Induk</a:t>
          </a:r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 (BPTV)</a:t>
          </a:r>
          <a:endParaRPr lang="en-MY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gm:t>
    </dgm:pt>
    <dgm:pt modelId="{7EA6AF8D-5CE3-4C6F-9185-3BED695049C4}" type="parTrans" cxnId="{D58F69D2-FD34-4E01-B6B7-908EEF489D78}">
      <dgm:prSet/>
      <dgm:spPr/>
      <dgm:t>
        <a:bodyPr/>
        <a:lstStyle/>
        <a:p>
          <a:endParaRPr lang="en-MY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gm:t>
    </dgm:pt>
    <dgm:pt modelId="{AD1BAD58-9997-45A5-9CF7-BBE51C44EF19}" type="sibTrans" cxnId="{D58F69D2-FD34-4E01-B6B7-908EEF489D78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80 KV </a:t>
          </a:r>
        </a:p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85 SMK PAV 269 SMK PVMA</a:t>
          </a:r>
          <a:endParaRPr lang="en-MY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gm:t>
    </dgm:pt>
    <dgm:pt modelId="{83C9C17F-11A5-4F2F-BB1A-3F7C97539E6B}">
      <dgm:prSet phldrT="[Text]" custT="1"/>
      <dgm:spPr/>
      <dgm:t>
        <a:bodyPr/>
        <a:lstStyle/>
        <a:p>
          <a:pPr algn="ctr"/>
          <a:r>
            <a:rPr lang="en-US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PENTAULIAHAN INDUK BPTV</a:t>
          </a:r>
        </a:p>
      </dgm:t>
    </dgm:pt>
    <dgm:pt modelId="{A837A8E0-7FE2-4F18-BB10-60C14AD4B2A2}" type="parTrans" cxnId="{1E9DA43B-31C6-4140-9D89-DED28596B9B9}">
      <dgm:prSet/>
      <dgm:spPr/>
      <dgm:t>
        <a:bodyPr/>
        <a:lstStyle/>
        <a:p>
          <a:endParaRPr lang="en-MY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gm:t>
    </dgm:pt>
    <dgm:pt modelId="{660ED0EB-6540-49CF-BEC0-5E27A2CB7F38}" type="sibTrans" cxnId="{1E9DA43B-31C6-4140-9D89-DED28596B9B9}">
      <dgm:prSet/>
      <dgm:spPr/>
      <dgm:t>
        <a:bodyPr/>
        <a:lstStyle/>
        <a:p>
          <a:endParaRPr lang="en-MY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gm:t>
    </dgm:pt>
    <dgm:pt modelId="{C96DCFB7-292C-4EE5-95A5-9CEF68E7BD1C}">
      <dgm:prSet phldrT="[Text]"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PBC –SMK PAV</a:t>
          </a:r>
        </a:p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( SMK PANTAI LABUAN)</a:t>
          </a:r>
          <a:endParaRPr lang="en-MY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gm:t>
    </dgm:pt>
    <dgm:pt modelId="{664B3DE0-0766-4E18-9D23-54186EBE0E30}" type="parTrans" cxnId="{5CA617F0-5B39-48A3-9249-1246B95A76DF}">
      <dgm:prSet/>
      <dgm:spPr/>
      <dgm:t>
        <a:bodyPr/>
        <a:lstStyle/>
        <a:p>
          <a:endParaRPr lang="en-MY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gm:t>
    </dgm:pt>
    <dgm:pt modelId="{6E796E7E-1BCB-43E4-B7EB-DAED592C2DD8}" type="sibTrans" cxnId="{5CA617F0-5B39-48A3-9249-1246B95A76DF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PBC – SMK PVMA </a:t>
          </a:r>
        </a:p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( SMK SIMPANG PULAI PERAK)</a:t>
          </a:r>
          <a:endParaRPr lang="en-MY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gm:t>
    </dgm:pt>
    <dgm:pt modelId="{78F94B48-08D7-422B-B285-1536E147685C}" type="pres">
      <dgm:prSet presAssocID="{9EB7FBF4-719C-439E-A214-BF02C50575B5}" presName="Name0" presStyleCnt="0">
        <dgm:presLayoutVars>
          <dgm:chMax/>
          <dgm:chPref/>
          <dgm:dir/>
          <dgm:animLvl val="lvl"/>
        </dgm:presLayoutVars>
      </dgm:prSet>
      <dgm:spPr/>
    </dgm:pt>
    <dgm:pt modelId="{64C6AC6C-6D53-4BD9-8A45-2F55F0AE35DB}" type="pres">
      <dgm:prSet presAssocID="{F4EB2BC4-8D84-4A05-940E-E61B5CC91E6F}" presName="composite" presStyleCnt="0"/>
      <dgm:spPr/>
    </dgm:pt>
    <dgm:pt modelId="{A699E456-99DA-4C27-9BA1-F9A582B1B7B3}" type="pres">
      <dgm:prSet presAssocID="{F4EB2BC4-8D84-4A05-940E-E61B5CC91E6F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907D18E9-E948-4DCB-8A59-B07772F061F2}" type="pres">
      <dgm:prSet presAssocID="{F4EB2BC4-8D84-4A05-940E-E61B5CC91E6F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8FB0405D-0023-490B-BFA0-9E819466AD93}" type="pres">
      <dgm:prSet presAssocID="{F4EB2BC4-8D84-4A05-940E-E61B5CC91E6F}" presName="BalanceSpacing" presStyleCnt="0"/>
      <dgm:spPr/>
    </dgm:pt>
    <dgm:pt modelId="{E46B798C-9BC4-4096-A1E3-C14580012B0F}" type="pres">
      <dgm:prSet presAssocID="{F4EB2BC4-8D84-4A05-940E-E61B5CC91E6F}" presName="BalanceSpacing1" presStyleCnt="0"/>
      <dgm:spPr/>
    </dgm:pt>
    <dgm:pt modelId="{74C853C7-5EC1-467E-BAFF-6D262B606A7B}" type="pres">
      <dgm:prSet presAssocID="{7AD70B7B-0C84-475E-ACE3-7D50FCA7B60C}" presName="Accent1Text" presStyleLbl="node1" presStyleIdx="1" presStyleCnt="6"/>
      <dgm:spPr/>
    </dgm:pt>
    <dgm:pt modelId="{4E4E3D59-4D84-41AC-968E-F44C6EDBF2C1}" type="pres">
      <dgm:prSet presAssocID="{7AD70B7B-0C84-475E-ACE3-7D50FCA7B60C}" presName="spaceBetweenRectangles" presStyleCnt="0"/>
      <dgm:spPr/>
    </dgm:pt>
    <dgm:pt modelId="{071EE1A1-8355-4BE2-BE24-9197EC0014C4}" type="pres">
      <dgm:prSet presAssocID="{B7859A1A-444F-480E-B011-9DC7BBB9B2E4}" presName="composite" presStyleCnt="0"/>
      <dgm:spPr/>
    </dgm:pt>
    <dgm:pt modelId="{00F9DE60-7FAD-4A29-A343-80BBAE68DE44}" type="pres">
      <dgm:prSet presAssocID="{B7859A1A-444F-480E-B011-9DC7BBB9B2E4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FB66D5AD-1588-41B8-A242-405D66540EE4}" type="pres">
      <dgm:prSet presAssocID="{B7859A1A-444F-480E-B011-9DC7BBB9B2E4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4DB9895-9F00-4601-9559-56FDDE3D4E19}" type="pres">
      <dgm:prSet presAssocID="{B7859A1A-444F-480E-B011-9DC7BBB9B2E4}" presName="BalanceSpacing" presStyleCnt="0"/>
      <dgm:spPr/>
    </dgm:pt>
    <dgm:pt modelId="{64C692A2-8145-499F-9C37-C4481BF00159}" type="pres">
      <dgm:prSet presAssocID="{B7859A1A-444F-480E-B011-9DC7BBB9B2E4}" presName="BalanceSpacing1" presStyleCnt="0"/>
      <dgm:spPr/>
    </dgm:pt>
    <dgm:pt modelId="{867C0060-CC91-4725-A6E8-61B16EDB33EF}" type="pres">
      <dgm:prSet presAssocID="{AD1BAD58-9997-45A5-9CF7-BBE51C44EF19}" presName="Accent1Text" presStyleLbl="node1" presStyleIdx="3" presStyleCnt="6"/>
      <dgm:spPr/>
    </dgm:pt>
    <dgm:pt modelId="{64166483-3E45-47B0-9234-8569FE3169FB}" type="pres">
      <dgm:prSet presAssocID="{AD1BAD58-9997-45A5-9CF7-BBE51C44EF19}" presName="spaceBetweenRectangles" presStyleCnt="0"/>
      <dgm:spPr/>
    </dgm:pt>
    <dgm:pt modelId="{97A94399-4EA5-4B00-8008-51984250EF3F}" type="pres">
      <dgm:prSet presAssocID="{C96DCFB7-292C-4EE5-95A5-9CEF68E7BD1C}" presName="composite" presStyleCnt="0"/>
      <dgm:spPr/>
    </dgm:pt>
    <dgm:pt modelId="{E8669435-7758-4AC3-8A2E-CE6076F97C8D}" type="pres">
      <dgm:prSet presAssocID="{C96DCFB7-292C-4EE5-95A5-9CEF68E7BD1C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1693F3FA-1D0C-48C7-9EC3-71716E7937C8}" type="pres">
      <dgm:prSet presAssocID="{C96DCFB7-292C-4EE5-95A5-9CEF68E7BD1C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192B3994-F492-42BB-976D-20072C97DFC4}" type="pres">
      <dgm:prSet presAssocID="{C96DCFB7-292C-4EE5-95A5-9CEF68E7BD1C}" presName="BalanceSpacing" presStyleCnt="0"/>
      <dgm:spPr/>
    </dgm:pt>
    <dgm:pt modelId="{2C3D56C2-420B-4874-A96D-BEAF303D19CE}" type="pres">
      <dgm:prSet presAssocID="{C96DCFB7-292C-4EE5-95A5-9CEF68E7BD1C}" presName="BalanceSpacing1" presStyleCnt="0"/>
      <dgm:spPr/>
    </dgm:pt>
    <dgm:pt modelId="{666FD161-069D-457A-A154-19F4E68B5DC4}" type="pres">
      <dgm:prSet presAssocID="{6E796E7E-1BCB-43E4-B7EB-DAED592C2DD8}" presName="Accent1Text" presStyleLbl="node1" presStyleIdx="5" presStyleCnt="6"/>
      <dgm:spPr/>
    </dgm:pt>
  </dgm:ptLst>
  <dgm:cxnLst>
    <dgm:cxn modelId="{08F51C31-583B-4CB7-9B0A-544300E70FF7}" type="presOf" srcId="{6E796E7E-1BCB-43E4-B7EB-DAED592C2DD8}" destId="{666FD161-069D-457A-A154-19F4E68B5DC4}" srcOrd="0" destOrd="0" presId="urn:microsoft.com/office/officeart/2008/layout/AlternatingHexagons"/>
    <dgm:cxn modelId="{402433B0-4D5C-4EAD-9A5F-254395B9DEFC}" srcId="{9EB7FBF4-719C-439E-A214-BF02C50575B5}" destId="{F4EB2BC4-8D84-4A05-940E-E61B5CC91E6F}" srcOrd="0" destOrd="0" parTransId="{139DB1C0-7345-41B0-97F2-25BE59233727}" sibTransId="{7AD70B7B-0C84-475E-ACE3-7D50FCA7B60C}"/>
    <dgm:cxn modelId="{29575A28-0B2E-497F-98E8-B0B048115AAC}" type="presOf" srcId="{7AD70B7B-0C84-475E-ACE3-7D50FCA7B60C}" destId="{74C853C7-5EC1-467E-BAFF-6D262B606A7B}" srcOrd="0" destOrd="0" presId="urn:microsoft.com/office/officeart/2008/layout/AlternatingHexagons"/>
    <dgm:cxn modelId="{DCAE8769-52C2-4D60-8D81-4F821B4A9110}" type="presOf" srcId="{C96DCFB7-292C-4EE5-95A5-9CEF68E7BD1C}" destId="{E8669435-7758-4AC3-8A2E-CE6076F97C8D}" srcOrd="0" destOrd="0" presId="urn:microsoft.com/office/officeart/2008/layout/AlternatingHexagons"/>
    <dgm:cxn modelId="{07E9713B-5E97-4272-B051-02F0BF4496F9}" type="presOf" srcId="{83C9C17F-11A5-4F2F-BB1A-3F7C97539E6B}" destId="{FB66D5AD-1588-41B8-A242-405D66540EE4}" srcOrd="0" destOrd="0" presId="urn:microsoft.com/office/officeart/2008/layout/AlternatingHexagons"/>
    <dgm:cxn modelId="{836ED3F1-3686-46F5-AD1C-C5CC9083198C}" type="presOf" srcId="{B7859A1A-444F-480E-B011-9DC7BBB9B2E4}" destId="{00F9DE60-7FAD-4A29-A343-80BBAE68DE44}" srcOrd="0" destOrd="0" presId="urn:microsoft.com/office/officeart/2008/layout/AlternatingHexagons"/>
    <dgm:cxn modelId="{D58F69D2-FD34-4E01-B6B7-908EEF489D78}" srcId="{9EB7FBF4-719C-439E-A214-BF02C50575B5}" destId="{B7859A1A-444F-480E-B011-9DC7BBB9B2E4}" srcOrd="1" destOrd="0" parTransId="{7EA6AF8D-5CE3-4C6F-9185-3BED695049C4}" sibTransId="{AD1BAD58-9997-45A5-9CF7-BBE51C44EF19}"/>
    <dgm:cxn modelId="{43525137-621E-429F-A503-00AEDC7476BD}" type="presOf" srcId="{AD1BAD58-9997-45A5-9CF7-BBE51C44EF19}" destId="{867C0060-CC91-4725-A6E8-61B16EDB33EF}" srcOrd="0" destOrd="0" presId="urn:microsoft.com/office/officeart/2008/layout/AlternatingHexagons"/>
    <dgm:cxn modelId="{4BC3B1A1-6F4B-4C3C-9977-3B52B132C21A}" type="presOf" srcId="{F4EB2BC4-8D84-4A05-940E-E61B5CC91E6F}" destId="{A699E456-99DA-4C27-9BA1-F9A582B1B7B3}" srcOrd="0" destOrd="0" presId="urn:microsoft.com/office/officeart/2008/layout/AlternatingHexagons"/>
    <dgm:cxn modelId="{B52B42ED-7FBA-4B51-9D8B-BEB6FA43964D}" type="presOf" srcId="{9EB7FBF4-719C-439E-A214-BF02C50575B5}" destId="{78F94B48-08D7-422B-B285-1536E147685C}" srcOrd="0" destOrd="0" presId="urn:microsoft.com/office/officeart/2008/layout/AlternatingHexagons"/>
    <dgm:cxn modelId="{1E9DA43B-31C6-4140-9D89-DED28596B9B9}" srcId="{B7859A1A-444F-480E-B011-9DC7BBB9B2E4}" destId="{83C9C17F-11A5-4F2F-BB1A-3F7C97539E6B}" srcOrd="0" destOrd="0" parTransId="{A837A8E0-7FE2-4F18-BB10-60C14AD4B2A2}" sibTransId="{660ED0EB-6540-49CF-BEC0-5E27A2CB7F38}"/>
    <dgm:cxn modelId="{5CA617F0-5B39-48A3-9249-1246B95A76DF}" srcId="{9EB7FBF4-719C-439E-A214-BF02C50575B5}" destId="{C96DCFB7-292C-4EE5-95A5-9CEF68E7BD1C}" srcOrd="2" destOrd="0" parTransId="{664B3DE0-0766-4E18-9D23-54186EBE0E30}" sibTransId="{6E796E7E-1BCB-43E4-B7EB-DAED592C2DD8}"/>
    <dgm:cxn modelId="{5A2DDDB1-6836-4C85-B8BA-14C1939604AB}" type="presParOf" srcId="{78F94B48-08D7-422B-B285-1536E147685C}" destId="{64C6AC6C-6D53-4BD9-8A45-2F55F0AE35DB}" srcOrd="0" destOrd="0" presId="urn:microsoft.com/office/officeart/2008/layout/AlternatingHexagons"/>
    <dgm:cxn modelId="{0B4B2654-670E-48B2-BE51-3B071FA0F26B}" type="presParOf" srcId="{64C6AC6C-6D53-4BD9-8A45-2F55F0AE35DB}" destId="{A699E456-99DA-4C27-9BA1-F9A582B1B7B3}" srcOrd="0" destOrd="0" presId="urn:microsoft.com/office/officeart/2008/layout/AlternatingHexagons"/>
    <dgm:cxn modelId="{99CEBDD2-7FE1-4E4D-B8CB-E8084D64CE57}" type="presParOf" srcId="{64C6AC6C-6D53-4BD9-8A45-2F55F0AE35DB}" destId="{907D18E9-E948-4DCB-8A59-B07772F061F2}" srcOrd="1" destOrd="0" presId="urn:microsoft.com/office/officeart/2008/layout/AlternatingHexagons"/>
    <dgm:cxn modelId="{0A9375B6-D1DC-4DD1-A5EE-BD25A1AA16DA}" type="presParOf" srcId="{64C6AC6C-6D53-4BD9-8A45-2F55F0AE35DB}" destId="{8FB0405D-0023-490B-BFA0-9E819466AD93}" srcOrd="2" destOrd="0" presId="urn:microsoft.com/office/officeart/2008/layout/AlternatingHexagons"/>
    <dgm:cxn modelId="{913AD1C5-C6CF-4C0A-979A-32FAF34EA281}" type="presParOf" srcId="{64C6AC6C-6D53-4BD9-8A45-2F55F0AE35DB}" destId="{E46B798C-9BC4-4096-A1E3-C14580012B0F}" srcOrd="3" destOrd="0" presId="urn:microsoft.com/office/officeart/2008/layout/AlternatingHexagons"/>
    <dgm:cxn modelId="{BC8F5172-7469-4D7B-852E-726354FCEBEE}" type="presParOf" srcId="{64C6AC6C-6D53-4BD9-8A45-2F55F0AE35DB}" destId="{74C853C7-5EC1-467E-BAFF-6D262B606A7B}" srcOrd="4" destOrd="0" presId="urn:microsoft.com/office/officeart/2008/layout/AlternatingHexagons"/>
    <dgm:cxn modelId="{FDE6ECA5-8647-4254-8A26-A44FD306F456}" type="presParOf" srcId="{78F94B48-08D7-422B-B285-1536E147685C}" destId="{4E4E3D59-4D84-41AC-968E-F44C6EDBF2C1}" srcOrd="1" destOrd="0" presId="urn:microsoft.com/office/officeart/2008/layout/AlternatingHexagons"/>
    <dgm:cxn modelId="{BBF2E176-BB31-42C3-8862-A54E9D24A333}" type="presParOf" srcId="{78F94B48-08D7-422B-B285-1536E147685C}" destId="{071EE1A1-8355-4BE2-BE24-9197EC0014C4}" srcOrd="2" destOrd="0" presId="urn:microsoft.com/office/officeart/2008/layout/AlternatingHexagons"/>
    <dgm:cxn modelId="{33BC0D15-6405-4A35-8687-C2D6C9EDEFB8}" type="presParOf" srcId="{071EE1A1-8355-4BE2-BE24-9197EC0014C4}" destId="{00F9DE60-7FAD-4A29-A343-80BBAE68DE44}" srcOrd="0" destOrd="0" presId="urn:microsoft.com/office/officeart/2008/layout/AlternatingHexagons"/>
    <dgm:cxn modelId="{F911E6EF-3681-4E17-B9E1-1F8BF05B50A3}" type="presParOf" srcId="{071EE1A1-8355-4BE2-BE24-9197EC0014C4}" destId="{FB66D5AD-1588-41B8-A242-405D66540EE4}" srcOrd="1" destOrd="0" presId="urn:microsoft.com/office/officeart/2008/layout/AlternatingHexagons"/>
    <dgm:cxn modelId="{C5229AA1-415C-42B0-AA5B-DCD0B9557F58}" type="presParOf" srcId="{071EE1A1-8355-4BE2-BE24-9197EC0014C4}" destId="{F4DB9895-9F00-4601-9559-56FDDE3D4E19}" srcOrd="2" destOrd="0" presId="urn:microsoft.com/office/officeart/2008/layout/AlternatingHexagons"/>
    <dgm:cxn modelId="{61A183AB-D79F-432C-90AB-1064C9BFDE61}" type="presParOf" srcId="{071EE1A1-8355-4BE2-BE24-9197EC0014C4}" destId="{64C692A2-8145-499F-9C37-C4481BF00159}" srcOrd="3" destOrd="0" presId="urn:microsoft.com/office/officeart/2008/layout/AlternatingHexagons"/>
    <dgm:cxn modelId="{4F34AE80-628C-4C72-8560-1A972694D1DA}" type="presParOf" srcId="{071EE1A1-8355-4BE2-BE24-9197EC0014C4}" destId="{867C0060-CC91-4725-A6E8-61B16EDB33EF}" srcOrd="4" destOrd="0" presId="urn:microsoft.com/office/officeart/2008/layout/AlternatingHexagons"/>
    <dgm:cxn modelId="{F3E0BA44-6857-4681-99A9-496AC289DC01}" type="presParOf" srcId="{78F94B48-08D7-422B-B285-1536E147685C}" destId="{64166483-3E45-47B0-9234-8569FE3169FB}" srcOrd="3" destOrd="0" presId="urn:microsoft.com/office/officeart/2008/layout/AlternatingHexagons"/>
    <dgm:cxn modelId="{1F6C218F-2723-4B9F-8F66-480010983A5A}" type="presParOf" srcId="{78F94B48-08D7-422B-B285-1536E147685C}" destId="{97A94399-4EA5-4B00-8008-51984250EF3F}" srcOrd="4" destOrd="0" presId="urn:microsoft.com/office/officeart/2008/layout/AlternatingHexagons"/>
    <dgm:cxn modelId="{08598517-5DAC-4F93-9D10-F8316F2A9B4D}" type="presParOf" srcId="{97A94399-4EA5-4B00-8008-51984250EF3F}" destId="{E8669435-7758-4AC3-8A2E-CE6076F97C8D}" srcOrd="0" destOrd="0" presId="urn:microsoft.com/office/officeart/2008/layout/AlternatingHexagons"/>
    <dgm:cxn modelId="{E21E5FE5-BA11-4994-8E85-A8695110A021}" type="presParOf" srcId="{97A94399-4EA5-4B00-8008-51984250EF3F}" destId="{1693F3FA-1D0C-48C7-9EC3-71716E7937C8}" srcOrd="1" destOrd="0" presId="urn:microsoft.com/office/officeart/2008/layout/AlternatingHexagons"/>
    <dgm:cxn modelId="{6B00D401-D9EE-4614-A01F-780EB026AC41}" type="presParOf" srcId="{97A94399-4EA5-4B00-8008-51984250EF3F}" destId="{192B3994-F492-42BB-976D-20072C97DFC4}" srcOrd="2" destOrd="0" presId="urn:microsoft.com/office/officeart/2008/layout/AlternatingHexagons"/>
    <dgm:cxn modelId="{8EAFCA19-EEC3-40B9-9D4D-8B592196D042}" type="presParOf" srcId="{97A94399-4EA5-4B00-8008-51984250EF3F}" destId="{2C3D56C2-420B-4874-A96D-BEAF303D19CE}" srcOrd="3" destOrd="0" presId="urn:microsoft.com/office/officeart/2008/layout/AlternatingHexagons"/>
    <dgm:cxn modelId="{0DBD073B-F738-4BD8-BCA4-5AC407A874B6}" type="presParOf" srcId="{97A94399-4EA5-4B00-8008-51984250EF3F}" destId="{666FD161-069D-457A-A154-19F4E68B5DC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23BE1FA-1884-4980-9C8E-A7E08B6B23A9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606D4B15-C425-4EFD-B44D-2138515AFFE7}">
      <dgm:prSet phldrT="[Text]" custT="1"/>
      <dgm:spPr/>
      <dgm:t>
        <a:bodyPr/>
        <a:lstStyle/>
        <a:p>
          <a:pPr algn="ctr"/>
          <a:r>
            <a:rPr lang="en-GB" sz="1200" dirty="0">
              <a:latin typeface="Antique Olive Roman"/>
            </a:rPr>
            <a:t>PPB</a:t>
          </a:r>
        </a:p>
      </dgm:t>
    </dgm:pt>
    <dgm:pt modelId="{D2221055-82B8-40CA-8DD4-6EA8EFE39B57}" type="parTrans" cxnId="{6DC51125-FF1B-48EC-9D47-9D0E8C0F9874}">
      <dgm:prSet/>
      <dgm:spPr/>
      <dgm:t>
        <a:bodyPr/>
        <a:lstStyle/>
        <a:p>
          <a:pPr algn="ctr"/>
          <a:endParaRPr lang="en-GB" sz="1200">
            <a:latin typeface="Antique Olive Roman"/>
          </a:endParaRPr>
        </a:p>
      </dgm:t>
    </dgm:pt>
    <dgm:pt modelId="{CD43F098-B2C1-4A5F-B350-A64202871BC9}" type="sibTrans" cxnId="{6DC51125-FF1B-48EC-9D47-9D0E8C0F9874}">
      <dgm:prSet/>
      <dgm:spPr/>
      <dgm:t>
        <a:bodyPr/>
        <a:lstStyle/>
        <a:p>
          <a:pPr algn="ctr"/>
          <a:endParaRPr lang="en-GB" sz="1200">
            <a:latin typeface="Antique Olive Roman"/>
          </a:endParaRPr>
        </a:p>
      </dgm:t>
    </dgm:pt>
    <dgm:pt modelId="{F45CC6E1-6AE2-49D0-8CA6-6C6E6EDEDE4E}">
      <dgm:prSet phldrT="[Text]" custT="1"/>
      <dgm:spPr/>
      <dgm:t>
        <a:bodyPr/>
        <a:lstStyle/>
        <a:p>
          <a:pPr algn="ctr"/>
          <a:r>
            <a:rPr lang="en-GB" sz="1200" dirty="0">
              <a:latin typeface="Antique Olive Roman"/>
            </a:rPr>
            <a:t>PPD</a:t>
          </a:r>
        </a:p>
      </dgm:t>
    </dgm:pt>
    <dgm:pt modelId="{16B02D99-1B40-486B-BD11-1C3D7F2E0412}" type="parTrans" cxnId="{8FF85B69-4A49-4A82-98BC-42C07FC91BDC}">
      <dgm:prSet/>
      <dgm:spPr/>
      <dgm:t>
        <a:bodyPr/>
        <a:lstStyle/>
        <a:p>
          <a:pPr algn="ctr"/>
          <a:endParaRPr lang="en-GB" sz="1200">
            <a:latin typeface="Antique Olive Roman"/>
          </a:endParaRPr>
        </a:p>
      </dgm:t>
    </dgm:pt>
    <dgm:pt modelId="{25A77811-0E95-4F38-B6C4-1073D9282CD9}" type="sibTrans" cxnId="{8FF85B69-4A49-4A82-98BC-42C07FC91BDC}">
      <dgm:prSet/>
      <dgm:spPr/>
      <dgm:t>
        <a:bodyPr/>
        <a:lstStyle/>
        <a:p>
          <a:pPr algn="ctr"/>
          <a:endParaRPr lang="en-GB" sz="1200">
            <a:latin typeface="Antique Olive Roman"/>
          </a:endParaRPr>
        </a:p>
      </dgm:t>
    </dgm:pt>
    <dgm:pt modelId="{C793A59D-1663-4320-A158-30F97B4CB2B6}">
      <dgm:prSet phldrT="[Text]" custT="1"/>
      <dgm:spPr/>
      <dgm:t>
        <a:bodyPr/>
        <a:lstStyle/>
        <a:p>
          <a:pPr algn="ctr"/>
          <a:r>
            <a:rPr lang="en-GB" sz="1200" dirty="0">
              <a:latin typeface="Antique Olive Roman"/>
            </a:rPr>
            <a:t>PP</a:t>
          </a:r>
        </a:p>
      </dgm:t>
    </dgm:pt>
    <dgm:pt modelId="{63371B02-35DD-42D1-8940-FAB12B56941D}" type="parTrans" cxnId="{C089E73E-0C72-43CA-8B2C-2A8E0C07BB52}">
      <dgm:prSet/>
      <dgm:spPr/>
      <dgm:t>
        <a:bodyPr/>
        <a:lstStyle/>
        <a:p>
          <a:pPr algn="ctr"/>
          <a:endParaRPr lang="en-GB" sz="1200">
            <a:latin typeface="Antique Olive Roman"/>
          </a:endParaRPr>
        </a:p>
      </dgm:t>
    </dgm:pt>
    <dgm:pt modelId="{F4D4EE00-A855-4309-A488-66B603C24EC3}" type="sibTrans" cxnId="{C089E73E-0C72-43CA-8B2C-2A8E0C07BB52}">
      <dgm:prSet/>
      <dgm:spPr/>
      <dgm:t>
        <a:bodyPr/>
        <a:lstStyle/>
        <a:p>
          <a:pPr algn="ctr"/>
          <a:endParaRPr lang="en-GB" sz="1200">
            <a:latin typeface="Antique Olive Roman"/>
          </a:endParaRPr>
        </a:p>
      </dgm:t>
    </dgm:pt>
    <dgm:pt modelId="{80B8D0FD-96D5-49F1-988F-79CA673BBC64}">
      <dgm:prSet/>
      <dgm:spPr/>
      <dgm:t>
        <a:bodyPr/>
        <a:lstStyle/>
        <a:p>
          <a:r>
            <a:rPr lang="en-GB" dirty="0" err="1">
              <a:latin typeface="Antique Olive Roman"/>
            </a:rPr>
            <a:t>Pengurus</a:t>
          </a:r>
          <a:r>
            <a:rPr lang="en-GB" dirty="0">
              <a:latin typeface="Antique Olive Roman"/>
            </a:rPr>
            <a:t> </a:t>
          </a:r>
          <a:r>
            <a:rPr lang="en-GB" dirty="0" err="1">
              <a:latin typeface="Antique Olive Roman"/>
            </a:rPr>
            <a:t>Pusat</a:t>
          </a:r>
          <a:r>
            <a:rPr lang="en-GB" dirty="0">
              <a:latin typeface="Antique Olive Roman"/>
            </a:rPr>
            <a:t> </a:t>
          </a:r>
          <a:r>
            <a:rPr lang="en-GB" dirty="0" err="1">
              <a:latin typeface="Antique Olive Roman"/>
            </a:rPr>
            <a:t>Bertauliah</a:t>
          </a:r>
          <a:endParaRPr lang="en-GB" dirty="0">
            <a:latin typeface="Antique Olive Roman"/>
          </a:endParaRPr>
        </a:p>
      </dgm:t>
    </dgm:pt>
    <dgm:pt modelId="{A2FB9877-615D-451D-A9A5-9D2AA5CBC2D5}" type="parTrans" cxnId="{B7E85813-85CB-41D0-971D-7A8C833DD580}">
      <dgm:prSet/>
      <dgm:spPr/>
      <dgm:t>
        <a:bodyPr/>
        <a:lstStyle/>
        <a:p>
          <a:endParaRPr lang="en-GB">
            <a:latin typeface="Antique Olive Roman"/>
          </a:endParaRPr>
        </a:p>
      </dgm:t>
    </dgm:pt>
    <dgm:pt modelId="{9C8881F8-1F2E-4B06-8B85-8C8CAA2F00F2}" type="sibTrans" cxnId="{B7E85813-85CB-41D0-971D-7A8C833DD580}">
      <dgm:prSet/>
      <dgm:spPr/>
      <dgm:t>
        <a:bodyPr/>
        <a:lstStyle/>
        <a:p>
          <a:endParaRPr lang="en-GB">
            <a:latin typeface="Antique Olive Roman"/>
          </a:endParaRPr>
        </a:p>
      </dgm:t>
    </dgm:pt>
    <dgm:pt modelId="{381F7170-33EB-44A3-8BD2-3A35C9B25322}">
      <dgm:prSet/>
      <dgm:spPr/>
      <dgm:t>
        <a:bodyPr/>
        <a:lstStyle/>
        <a:p>
          <a:r>
            <a:rPr lang="en-GB" dirty="0">
              <a:latin typeface="Antique Olive Roman"/>
            </a:rPr>
            <a:t>Pegawai </a:t>
          </a:r>
          <a:r>
            <a:rPr lang="en-GB" dirty="0" err="1">
              <a:latin typeface="Antique Olive Roman"/>
            </a:rPr>
            <a:t>Pengesah</a:t>
          </a:r>
          <a:r>
            <a:rPr lang="en-GB" dirty="0">
              <a:latin typeface="Antique Olive Roman"/>
            </a:rPr>
            <a:t> </a:t>
          </a:r>
          <a:r>
            <a:rPr lang="en-GB" dirty="0" err="1">
              <a:latin typeface="Antique Olive Roman"/>
            </a:rPr>
            <a:t>Dalaman</a:t>
          </a:r>
          <a:endParaRPr lang="en-GB" dirty="0">
            <a:latin typeface="Antique Olive Roman"/>
          </a:endParaRPr>
        </a:p>
      </dgm:t>
    </dgm:pt>
    <dgm:pt modelId="{E9B8747F-0A2C-4762-A776-41434D90EEB2}" type="parTrans" cxnId="{36218D75-5262-4549-8A12-FDE01F7F33D8}">
      <dgm:prSet/>
      <dgm:spPr/>
      <dgm:t>
        <a:bodyPr/>
        <a:lstStyle/>
        <a:p>
          <a:endParaRPr lang="en-GB">
            <a:latin typeface="Antique Olive Roman"/>
          </a:endParaRPr>
        </a:p>
      </dgm:t>
    </dgm:pt>
    <dgm:pt modelId="{68570967-1ACA-495C-BAD4-07D8E935F11A}" type="sibTrans" cxnId="{36218D75-5262-4549-8A12-FDE01F7F33D8}">
      <dgm:prSet/>
      <dgm:spPr/>
      <dgm:t>
        <a:bodyPr/>
        <a:lstStyle/>
        <a:p>
          <a:endParaRPr lang="en-GB">
            <a:latin typeface="Antique Olive Roman"/>
          </a:endParaRPr>
        </a:p>
      </dgm:t>
    </dgm:pt>
    <dgm:pt modelId="{E4B34884-4C2F-4D5F-87C6-F6F2DFE90D03}">
      <dgm:prSet/>
      <dgm:spPr/>
      <dgm:t>
        <a:bodyPr/>
        <a:lstStyle/>
        <a:p>
          <a:r>
            <a:rPr lang="en-GB" dirty="0">
              <a:latin typeface="Antique Olive Roman"/>
            </a:rPr>
            <a:t>Pegawai </a:t>
          </a:r>
          <a:r>
            <a:rPr lang="en-GB" dirty="0" err="1">
              <a:latin typeface="Antique Olive Roman"/>
            </a:rPr>
            <a:t>Penilai</a:t>
          </a:r>
          <a:endParaRPr lang="en-GB" dirty="0">
            <a:latin typeface="Antique Olive Roman"/>
          </a:endParaRPr>
        </a:p>
      </dgm:t>
    </dgm:pt>
    <dgm:pt modelId="{A60AB2AF-89DA-4D8B-B27E-56EF72E8D8D5}" type="parTrans" cxnId="{88CE0B18-7971-4B15-8805-C28F9D1765C1}">
      <dgm:prSet/>
      <dgm:spPr/>
      <dgm:t>
        <a:bodyPr/>
        <a:lstStyle/>
        <a:p>
          <a:endParaRPr lang="en-GB">
            <a:latin typeface="Antique Olive Roman"/>
          </a:endParaRPr>
        </a:p>
      </dgm:t>
    </dgm:pt>
    <dgm:pt modelId="{98D1B563-F4D9-48C3-B2C6-684DCF8C6391}" type="sibTrans" cxnId="{88CE0B18-7971-4B15-8805-C28F9D1765C1}">
      <dgm:prSet/>
      <dgm:spPr/>
      <dgm:t>
        <a:bodyPr/>
        <a:lstStyle/>
        <a:p>
          <a:endParaRPr lang="en-GB">
            <a:latin typeface="Antique Olive Roman"/>
          </a:endParaRPr>
        </a:p>
      </dgm:t>
    </dgm:pt>
    <dgm:pt modelId="{37FA6880-837B-4F6F-8E37-1668CF443564}" type="pres">
      <dgm:prSet presAssocID="{723BE1FA-1884-4980-9C8E-A7E08B6B23A9}" presName="diagram" presStyleCnt="0">
        <dgm:presLayoutVars>
          <dgm:dir/>
          <dgm:animLvl val="lvl"/>
          <dgm:resizeHandles val="exact"/>
        </dgm:presLayoutVars>
      </dgm:prSet>
      <dgm:spPr/>
    </dgm:pt>
    <dgm:pt modelId="{ED7B8E57-A3C5-48FB-82FF-E3CE59FD2941}" type="pres">
      <dgm:prSet presAssocID="{606D4B15-C425-4EFD-B44D-2138515AFFE7}" presName="compNode" presStyleCnt="0"/>
      <dgm:spPr/>
    </dgm:pt>
    <dgm:pt modelId="{7B15651D-3FFE-435D-B300-F50FC6C2AA67}" type="pres">
      <dgm:prSet presAssocID="{606D4B15-C425-4EFD-B44D-2138515AFFE7}" presName="childRect" presStyleLbl="bgAcc1" presStyleIdx="0" presStyleCnt="3" custLinFactNeighborX="99" custLinFactNeighborY="-1611">
        <dgm:presLayoutVars>
          <dgm:bulletEnabled val="1"/>
        </dgm:presLayoutVars>
      </dgm:prSet>
      <dgm:spPr/>
    </dgm:pt>
    <dgm:pt modelId="{3B8EEE50-F9F4-445D-A61B-D8AFF1F216AB}" type="pres">
      <dgm:prSet presAssocID="{606D4B15-C425-4EFD-B44D-2138515AFFE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DD2DC8FD-4C26-4891-B15E-10F758ECC53D}" type="pres">
      <dgm:prSet presAssocID="{606D4B15-C425-4EFD-B44D-2138515AFFE7}" presName="parentRect" presStyleLbl="alignNode1" presStyleIdx="0" presStyleCnt="3"/>
      <dgm:spPr/>
    </dgm:pt>
    <dgm:pt modelId="{ACDF7530-F76B-4039-9529-D2305D72F719}" type="pres">
      <dgm:prSet presAssocID="{606D4B15-C425-4EFD-B44D-2138515AFFE7}" presName="adorn" presStyleLbl="fgAccFollowNode1" presStyleIdx="0" presStyleCnt="3"/>
      <dgm:spPr/>
    </dgm:pt>
    <dgm:pt modelId="{49864863-91D0-4C3C-89E4-08E2CCC2FAAB}" type="pres">
      <dgm:prSet presAssocID="{CD43F098-B2C1-4A5F-B350-A64202871BC9}" presName="sibTrans" presStyleLbl="sibTrans2D1" presStyleIdx="0" presStyleCnt="0"/>
      <dgm:spPr/>
    </dgm:pt>
    <dgm:pt modelId="{3CB133E7-6B21-4CFB-86A8-AF3BD29A6A76}" type="pres">
      <dgm:prSet presAssocID="{F45CC6E1-6AE2-49D0-8CA6-6C6E6EDEDE4E}" presName="compNode" presStyleCnt="0"/>
      <dgm:spPr/>
    </dgm:pt>
    <dgm:pt modelId="{91CE7C72-C9D9-40BA-9879-FD2F1A106047}" type="pres">
      <dgm:prSet presAssocID="{F45CC6E1-6AE2-49D0-8CA6-6C6E6EDEDE4E}" presName="childRect" presStyleLbl="bgAcc1" presStyleIdx="1" presStyleCnt="3">
        <dgm:presLayoutVars>
          <dgm:bulletEnabled val="1"/>
        </dgm:presLayoutVars>
      </dgm:prSet>
      <dgm:spPr/>
    </dgm:pt>
    <dgm:pt modelId="{BC5D2466-DF3C-405D-9BE3-B9E1F42D0BB1}" type="pres">
      <dgm:prSet presAssocID="{F45CC6E1-6AE2-49D0-8CA6-6C6E6EDEDE4E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A90C49D5-5BF0-4EEA-9729-366DEC619739}" type="pres">
      <dgm:prSet presAssocID="{F45CC6E1-6AE2-49D0-8CA6-6C6E6EDEDE4E}" presName="parentRect" presStyleLbl="alignNode1" presStyleIdx="1" presStyleCnt="3"/>
      <dgm:spPr/>
    </dgm:pt>
    <dgm:pt modelId="{5E5AC93D-7FB8-4CCF-BBEC-61969F606E9F}" type="pres">
      <dgm:prSet presAssocID="{F45CC6E1-6AE2-49D0-8CA6-6C6E6EDEDE4E}" presName="adorn" presStyleLbl="fgAccFollowNode1" presStyleIdx="1" presStyleCnt="3"/>
      <dgm:spPr/>
    </dgm:pt>
    <dgm:pt modelId="{399D85AA-A54A-4ECE-847D-14DD6CA2C0C3}" type="pres">
      <dgm:prSet presAssocID="{25A77811-0E95-4F38-B6C4-1073D9282CD9}" presName="sibTrans" presStyleLbl="sibTrans2D1" presStyleIdx="0" presStyleCnt="0"/>
      <dgm:spPr/>
    </dgm:pt>
    <dgm:pt modelId="{F1C8F564-04B3-44E1-B3A0-AAE6DBE8644D}" type="pres">
      <dgm:prSet presAssocID="{C793A59D-1663-4320-A158-30F97B4CB2B6}" presName="compNode" presStyleCnt="0"/>
      <dgm:spPr/>
    </dgm:pt>
    <dgm:pt modelId="{A59555C3-8A9E-4BDA-ACB7-4037B5D124BB}" type="pres">
      <dgm:prSet presAssocID="{C793A59D-1663-4320-A158-30F97B4CB2B6}" presName="childRect" presStyleLbl="bgAcc1" presStyleIdx="2" presStyleCnt="3">
        <dgm:presLayoutVars>
          <dgm:bulletEnabled val="1"/>
        </dgm:presLayoutVars>
      </dgm:prSet>
      <dgm:spPr/>
    </dgm:pt>
    <dgm:pt modelId="{39C2233F-090D-4D89-90BF-7D3B85CEBD46}" type="pres">
      <dgm:prSet presAssocID="{C793A59D-1663-4320-A158-30F97B4CB2B6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4BF7285-8032-4461-9B36-85C57087DE0B}" type="pres">
      <dgm:prSet presAssocID="{C793A59D-1663-4320-A158-30F97B4CB2B6}" presName="parentRect" presStyleLbl="alignNode1" presStyleIdx="2" presStyleCnt="3"/>
      <dgm:spPr/>
    </dgm:pt>
    <dgm:pt modelId="{0582E604-D863-41F2-9734-120B6245BC0D}" type="pres">
      <dgm:prSet presAssocID="{C793A59D-1663-4320-A158-30F97B4CB2B6}" presName="adorn" presStyleLbl="fgAccFollowNode1" presStyleIdx="2" presStyleCnt="3"/>
      <dgm:spPr/>
    </dgm:pt>
  </dgm:ptLst>
  <dgm:cxnLst>
    <dgm:cxn modelId="{DA1694EA-D89F-44D8-A4D6-9EF4B362E3F3}" type="presOf" srcId="{C793A59D-1663-4320-A158-30F97B4CB2B6}" destId="{74BF7285-8032-4461-9B36-85C57087DE0B}" srcOrd="1" destOrd="0" presId="urn:microsoft.com/office/officeart/2005/8/layout/bList2"/>
    <dgm:cxn modelId="{CC2E2596-4BDB-4E7E-8A9F-65ADCB4F7AFE}" type="presOf" srcId="{CD43F098-B2C1-4A5F-B350-A64202871BC9}" destId="{49864863-91D0-4C3C-89E4-08E2CCC2FAAB}" srcOrd="0" destOrd="0" presId="urn:microsoft.com/office/officeart/2005/8/layout/bList2"/>
    <dgm:cxn modelId="{6DC51125-FF1B-48EC-9D47-9D0E8C0F9874}" srcId="{723BE1FA-1884-4980-9C8E-A7E08B6B23A9}" destId="{606D4B15-C425-4EFD-B44D-2138515AFFE7}" srcOrd="0" destOrd="0" parTransId="{D2221055-82B8-40CA-8DD4-6EA8EFE39B57}" sibTransId="{CD43F098-B2C1-4A5F-B350-A64202871BC9}"/>
    <dgm:cxn modelId="{36218D75-5262-4549-8A12-FDE01F7F33D8}" srcId="{F45CC6E1-6AE2-49D0-8CA6-6C6E6EDEDE4E}" destId="{381F7170-33EB-44A3-8BD2-3A35C9B25322}" srcOrd="0" destOrd="0" parTransId="{E9B8747F-0A2C-4762-A776-41434D90EEB2}" sibTransId="{68570967-1ACA-495C-BAD4-07D8E935F11A}"/>
    <dgm:cxn modelId="{6D8B419D-C6FD-49BD-8AC4-5A74A8728D5C}" type="presOf" srcId="{381F7170-33EB-44A3-8BD2-3A35C9B25322}" destId="{91CE7C72-C9D9-40BA-9879-FD2F1A106047}" srcOrd="0" destOrd="0" presId="urn:microsoft.com/office/officeart/2005/8/layout/bList2"/>
    <dgm:cxn modelId="{2CE90DC1-4848-4509-9805-2043920B397C}" type="presOf" srcId="{F45CC6E1-6AE2-49D0-8CA6-6C6E6EDEDE4E}" destId="{BC5D2466-DF3C-405D-9BE3-B9E1F42D0BB1}" srcOrd="0" destOrd="0" presId="urn:microsoft.com/office/officeart/2005/8/layout/bList2"/>
    <dgm:cxn modelId="{F3FF353E-B1E0-4F21-B807-86B517DA0671}" type="presOf" srcId="{80B8D0FD-96D5-49F1-988F-79CA673BBC64}" destId="{7B15651D-3FFE-435D-B300-F50FC6C2AA67}" srcOrd="0" destOrd="0" presId="urn:microsoft.com/office/officeart/2005/8/layout/bList2"/>
    <dgm:cxn modelId="{DD2D678B-EB47-4744-806D-259A3FD8DFF4}" type="presOf" srcId="{606D4B15-C425-4EFD-B44D-2138515AFFE7}" destId="{DD2DC8FD-4C26-4891-B15E-10F758ECC53D}" srcOrd="1" destOrd="0" presId="urn:microsoft.com/office/officeart/2005/8/layout/bList2"/>
    <dgm:cxn modelId="{90B0BAF0-0BAB-4C34-ADBB-B36D865E0FE9}" type="presOf" srcId="{E4B34884-4C2F-4D5F-87C6-F6F2DFE90D03}" destId="{A59555C3-8A9E-4BDA-ACB7-4037B5D124BB}" srcOrd="0" destOrd="0" presId="urn:microsoft.com/office/officeart/2005/8/layout/bList2"/>
    <dgm:cxn modelId="{654BF678-2DBD-4B4B-9F5E-126022BCF041}" type="presOf" srcId="{723BE1FA-1884-4980-9C8E-A7E08B6B23A9}" destId="{37FA6880-837B-4F6F-8E37-1668CF443564}" srcOrd="0" destOrd="0" presId="urn:microsoft.com/office/officeart/2005/8/layout/bList2"/>
    <dgm:cxn modelId="{8FF85B69-4A49-4A82-98BC-42C07FC91BDC}" srcId="{723BE1FA-1884-4980-9C8E-A7E08B6B23A9}" destId="{F45CC6E1-6AE2-49D0-8CA6-6C6E6EDEDE4E}" srcOrd="1" destOrd="0" parTransId="{16B02D99-1B40-486B-BD11-1C3D7F2E0412}" sibTransId="{25A77811-0E95-4F38-B6C4-1073D9282CD9}"/>
    <dgm:cxn modelId="{C089E73E-0C72-43CA-8B2C-2A8E0C07BB52}" srcId="{723BE1FA-1884-4980-9C8E-A7E08B6B23A9}" destId="{C793A59D-1663-4320-A158-30F97B4CB2B6}" srcOrd="2" destOrd="0" parTransId="{63371B02-35DD-42D1-8940-FAB12B56941D}" sibTransId="{F4D4EE00-A855-4309-A488-66B603C24EC3}"/>
    <dgm:cxn modelId="{50E8247A-38F7-4819-931D-D64FC31E9B07}" type="presOf" srcId="{606D4B15-C425-4EFD-B44D-2138515AFFE7}" destId="{3B8EEE50-F9F4-445D-A61B-D8AFF1F216AB}" srcOrd="0" destOrd="0" presId="urn:microsoft.com/office/officeart/2005/8/layout/bList2"/>
    <dgm:cxn modelId="{B7E85813-85CB-41D0-971D-7A8C833DD580}" srcId="{606D4B15-C425-4EFD-B44D-2138515AFFE7}" destId="{80B8D0FD-96D5-49F1-988F-79CA673BBC64}" srcOrd="0" destOrd="0" parTransId="{A2FB9877-615D-451D-A9A5-9D2AA5CBC2D5}" sibTransId="{9C8881F8-1F2E-4B06-8B85-8C8CAA2F00F2}"/>
    <dgm:cxn modelId="{7A1C6AA8-C6E8-49B3-A997-1BEAFF44744E}" type="presOf" srcId="{25A77811-0E95-4F38-B6C4-1073D9282CD9}" destId="{399D85AA-A54A-4ECE-847D-14DD6CA2C0C3}" srcOrd="0" destOrd="0" presId="urn:microsoft.com/office/officeart/2005/8/layout/bList2"/>
    <dgm:cxn modelId="{88CE0B18-7971-4B15-8805-C28F9D1765C1}" srcId="{C793A59D-1663-4320-A158-30F97B4CB2B6}" destId="{E4B34884-4C2F-4D5F-87C6-F6F2DFE90D03}" srcOrd="0" destOrd="0" parTransId="{A60AB2AF-89DA-4D8B-B27E-56EF72E8D8D5}" sibTransId="{98D1B563-F4D9-48C3-B2C6-684DCF8C6391}"/>
    <dgm:cxn modelId="{EB7365F3-58BF-4022-BF95-E1BF14B4F8B7}" type="presOf" srcId="{F45CC6E1-6AE2-49D0-8CA6-6C6E6EDEDE4E}" destId="{A90C49D5-5BF0-4EEA-9729-366DEC619739}" srcOrd="1" destOrd="0" presId="urn:microsoft.com/office/officeart/2005/8/layout/bList2"/>
    <dgm:cxn modelId="{A489C4CF-355B-47E8-B988-8E79C29690A2}" type="presOf" srcId="{C793A59D-1663-4320-A158-30F97B4CB2B6}" destId="{39C2233F-090D-4D89-90BF-7D3B85CEBD46}" srcOrd="0" destOrd="0" presId="urn:microsoft.com/office/officeart/2005/8/layout/bList2"/>
    <dgm:cxn modelId="{76F67732-E11C-48D4-9B2C-BE5458AA205C}" type="presParOf" srcId="{37FA6880-837B-4F6F-8E37-1668CF443564}" destId="{ED7B8E57-A3C5-48FB-82FF-E3CE59FD2941}" srcOrd="0" destOrd="0" presId="urn:microsoft.com/office/officeart/2005/8/layout/bList2"/>
    <dgm:cxn modelId="{5004B73D-2272-4891-9E46-F99F36E0A87C}" type="presParOf" srcId="{ED7B8E57-A3C5-48FB-82FF-E3CE59FD2941}" destId="{7B15651D-3FFE-435D-B300-F50FC6C2AA67}" srcOrd="0" destOrd="0" presId="urn:microsoft.com/office/officeart/2005/8/layout/bList2"/>
    <dgm:cxn modelId="{FB06D46D-7BDE-4628-ACDF-ABB9B8568338}" type="presParOf" srcId="{ED7B8E57-A3C5-48FB-82FF-E3CE59FD2941}" destId="{3B8EEE50-F9F4-445D-A61B-D8AFF1F216AB}" srcOrd="1" destOrd="0" presId="urn:microsoft.com/office/officeart/2005/8/layout/bList2"/>
    <dgm:cxn modelId="{E1D546AC-9875-4015-981D-AB4C096D6374}" type="presParOf" srcId="{ED7B8E57-A3C5-48FB-82FF-E3CE59FD2941}" destId="{DD2DC8FD-4C26-4891-B15E-10F758ECC53D}" srcOrd="2" destOrd="0" presId="urn:microsoft.com/office/officeart/2005/8/layout/bList2"/>
    <dgm:cxn modelId="{8045D060-6DF8-44B5-A213-3B17FDA9159B}" type="presParOf" srcId="{ED7B8E57-A3C5-48FB-82FF-E3CE59FD2941}" destId="{ACDF7530-F76B-4039-9529-D2305D72F719}" srcOrd="3" destOrd="0" presId="urn:microsoft.com/office/officeart/2005/8/layout/bList2"/>
    <dgm:cxn modelId="{E4041300-58C2-4DED-A793-C7010B0CDB92}" type="presParOf" srcId="{37FA6880-837B-4F6F-8E37-1668CF443564}" destId="{49864863-91D0-4C3C-89E4-08E2CCC2FAAB}" srcOrd="1" destOrd="0" presId="urn:microsoft.com/office/officeart/2005/8/layout/bList2"/>
    <dgm:cxn modelId="{C4ADBDC6-B714-454A-AB19-3D226501F6CD}" type="presParOf" srcId="{37FA6880-837B-4F6F-8E37-1668CF443564}" destId="{3CB133E7-6B21-4CFB-86A8-AF3BD29A6A76}" srcOrd="2" destOrd="0" presId="urn:microsoft.com/office/officeart/2005/8/layout/bList2"/>
    <dgm:cxn modelId="{448B2584-EA87-4E74-9C52-DFE48AA5541B}" type="presParOf" srcId="{3CB133E7-6B21-4CFB-86A8-AF3BD29A6A76}" destId="{91CE7C72-C9D9-40BA-9879-FD2F1A106047}" srcOrd="0" destOrd="0" presId="urn:microsoft.com/office/officeart/2005/8/layout/bList2"/>
    <dgm:cxn modelId="{11C854F1-8F08-40A0-9998-36E5DDCC34FB}" type="presParOf" srcId="{3CB133E7-6B21-4CFB-86A8-AF3BD29A6A76}" destId="{BC5D2466-DF3C-405D-9BE3-B9E1F42D0BB1}" srcOrd="1" destOrd="0" presId="urn:microsoft.com/office/officeart/2005/8/layout/bList2"/>
    <dgm:cxn modelId="{B1F2709A-A08F-405F-8607-027CB7EC3487}" type="presParOf" srcId="{3CB133E7-6B21-4CFB-86A8-AF3BD29A6A76}" destId="{A90C49D5-5BF0-4EEA-9729-366DEC619739}" srcOrd="2" destOrd="0" presId="urn:microsoft.com/office/officeart/2005/8/layout/bList2"/>
    <dgm:cxn modelId="{7B89C730-CAC9-4C1F-A37B-AE1AC51BB1E0}" type="presParOf" srcId="{3CB133E7-6B21-4CFB-86A8-AF3BD29A6A76}" destId="{5E5AC93D-7FB8-4CCF-BBEC-61969F606E9F}" srcOrd="3" destOrd="0" presId="urn:microsoft.com/office/officeart/2005/8/layout/bList2"/>
    <dgm:cxn modelId="{5B8CFB79-120D-4418-AF90-D420B8764A69}" type="presParOf" srcId="{37FA6880-837B-4F6F-8E37-1668CF443564}" destId="{399D85AA-A54A-4ECE-847D-14DD6CA2C0C3}" srcOrd="3" destOrd="0" presId="urn:microsoft.com/office/officeart/2005/8/layout/bList2"/>
    <dgm:cxn modelId="{071A7AE0-E440-4769-89B7-C2DAB8DD1CDF}" type="presParOf" srcId="{37FA6880-837B-4F6F-8E37-1668CF443564}" destId="{F1C8F564-04B3-44E1-B3A0-AAE6DBE8644D}" srcOrd="4" destOrd="0" presId="urn:microsoft.com/office/officeart/2005/8/layout/bList2"/>
    <dgm:cxn modelId="{7C769A7F-2B56-4AD4-8965-A37BC5D1FEA0}" type="presParOf" srcId="{F1C8F564-04B3-44E1-B3A0-AAE6DBE8644D}" destId="{A59555C3-8A9E-4BDA-ACB7-4037B5D124BB}" srcOrd="0" destOrd="0" presId="urn:microsoft.com/office/officeart/2005/8/layout/bList2"/>
    <dgm:cxn modelId="{74201B11-F5B1-4436-A923-7BA8B7F09A28}" type="presParOf" srcId="{F1C8F564-04B3-44E1-B3A0-AAE6DBE8644D}" destId="{39C2233F-090D-4D89-90BF-7D3B85CEBD46}" srcOrd="1" destOrd="0" presId="urn:microsoft.com/office/officeart/2005/8/layout/bList2"/>
    <dgm:cxn modelId="{0EC4A9A9-A7B8-4386-9659-F1B2C17807FD}" type="presParOf" srcId="{F1C8F564-04B3-44E1-B3A0-AAE6DBE8644D}" destId="{74BF7285-8032-4461-9B36-85C57087DE0B}" srcOrd="2" destOrd="0" presId="urn:microsoft.com/office/officeart/2005/8/layout/bList2"/>
    <dgm:cxn modelId="{4F16F18A-0467-46D5-8469-9DB636948FB6}" type="presParOf" srcId="{F1C8F564-04B3-44E1-B3A0-AAE6DBE8644D}" destId="{0582E604-D863-41F2-9734-120B6245BC0D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8CA029A-39C3-4B9D-A93E-25B21917BF9E}" type="doc">
      <dgm:prSet loTypeId="urn:microsoft.com/office/officeart/2005/8/layout/list1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4B58CEDC-42E4-4A87-9756-41048186428A}">
      <dgm:prSet phldrT="[Text]" custT="1"/>
      <dgm:spPr/>
      <dgm:t>
        <a:bodyPr/>
        <a:lstStyle/>
        <a:p>
          <a:r>
            <a:rPr lang="en-GB" sz="1400" b="1" dirty="0">
              <a:latin typeface="Antique Olive Roman"/>
            </a:rPr>
            <a:t>1.	</a:t>
          </a:r>
          <a:r>
            <a:rPr lang="en-GB" sz="1400" b="1" dirty="0" err="1">
              <a:latin typeface="Antique Olive Roman"/>
            </a:rPr>
            <a:t>Pendaftaran</a:t>
          </a:r>
          <a:r>
            <a:rPr lang="en-GB" sz="1400" b="1" dirty="0">
              <a:latin typeface="Antique Olive Roman"/>
            </a:rPr>
            <a:t> </a:t>
          </a:r>
          <a:r>
            <a:rPr lang="en-GB" sz="1400" b="1" dirty="0" err="1">
              <a:latin typeface="Antique Olive Roman"/>
            </a:rPr>
            <a:t>Pelatih</a:t>
          </a:r>
          <a:endParaRPr lang="en-GB" sz="1400" b="1" dirty="0">
            <a:latin typeface="Antique Olive Roman"/>
          </a:endParaRPr>
        </a:p>
      </dgm:t>
    </dgm:pt>
    <dgm:pt modelId="{95F43D95-F8BB-48E9-A734-70861ACE8E3A}" type="parTrans" cxnId="{14A8C4CC-FD48-4970-BC37-88B749D37424}">
      <dgm:prSet/>
      <dgm:spPr/>
      <dgm:t>
        <a:bodyPr/>
        <a:lstStyle/>
        <a:p>
          <a:endParaRPr lang="en-GB" sz="1600" b="1">
            <a:latin typeface="Antique Olive Roman"/>
          </a:endParaRPr>
        </a:p>
      </dgm:t>
    </dgm:pt>
    <dgm:pt modelId="{00DD0B78-6069-4F1F-BB30-D02D967BA0F5}" type="sibTrans" cxnId="{14A8C4CC-FD48-4970-BC37-88B749D37424}">
      <dgm:prSet/>
      <dgm:spPr/>
      <dgm:t>
        <a:bodyPr/>
        <a:lstStyle/>
        <a:p>
          <a:endParaRPr lang="en-GB" sz="1600" b="1">
            <a:latin typeface="Antique Olive Roman"/>
          </a:endParaRPr>
        </a:p>
      </dgm:t>
    </dgm:pt>
    <dgm:pt modelId="{1FFEB574-C219-470C-932E-B9D00F612344}">
      <dgm:prSet phldrT="[Text]" custT="1"/>
      <dgm:spPr/>
      <dgm:t>
        <a:bodyPr/>
        <a:lstStyle/>
        <a:p>
          <a:r>
            <a:rPr lang="en-GB" sz="1600" b="1" dirty="0">
              <a:latin typeface="Antique Olive Roman"/>
            </a:rPr>
            <a:t>3.	</a:t>
          </a:r>
          <a:r>
            <a:rPr lang="en-GB" sz="1600" b="1" dirty="0" err="1">
              <a:latin typeface="Antique Olive Roman"/>
            </a:rPr>
            <a:t>Melantik</a:t>
          </a:r>
          <a:r>
            <a:rPr lang="en-GB" sz="1600" b="1" dirty="0">
              <a:latin typeface="Antique Olive Roman"/>
            </a:rPr>
            <a:t> JK </a:t>
          </a:r>
          <a:r>
            <a:rPr lang="en-GB" sz="1600" b="1" dirty="0" err="1">
              <a:latin typeface="Antique Olive Roman"/>
            </a:rPr>
            <a:t>Jaminan</a:t>
          </a:r>
          <a:r>
            <a:rPr lang="en-GB" sz="1600" b="1" dirty="0">
              <a:latin typeface="Antique Olive Roman"/>
            </a:rPr>
            <a:t> </a:t>
          </a:r>
          <a:r>
            <a:rPr lang="en-GB" sz="1600" b="1" dirty="0" err="1">
              <a:latin typeface="Antique Olive Roman"/>
            </a:rPr>
            <a:t>Kualiti</a:t>
          </a:r>
          <a:r>
            <a:rPr lang="en-GB" sz="1600" b="1" dirty="0">
              <a:latin typeface="Antique Olive Roman"/>
            </a:rPr>
            <a:t> 	</a:t>
          </a:r>
          <a:r>
            <a:rPr lang="en-GB" sz="1600" b="1" dirty="0" err="1">
              <a:latin typeface="Antique Olive Roman"/>
            </a:rPr>
            <a:t>untuk</a:t>
          </a:r>
          <a:r>
            <a:rPr lang="en-GB" sz="1600" b="1" dirty="0">
              <a:latin typeface="Antique Olive Roman"/>
            </a:rPr>
            <a:t> 	</a:t>
          </a:r>
          <a:r>
            <a:rPr lang="en-GB" sz="1600" b="1" dirty="0" err="1">
              <a:latin typeface="Antique Olive Roman"/>
            </a:rPr>
            <a:t>memperakukan</a:t>
          </a:r>
          <a:r>
            <a:rPr lang="en-GB" sz="1600" b="1" dirty="0">
              <a:latin typeface="Antique Olive Roman"/>
            </a:rPr>
            <a:t> </a:t>
          </a:r>
          <a:r>
            <a:rPr lang="en-GB" sz="1600" b="1" dirty="0" err="1">
              <a:latin typeface="Antique Olive Roman"/>
            </a:rPr>
            <a:t>penilaian</a:t>
          </a:r>
          <a:r>
            <a:rPr lang="en-GB" sz="1600" b="1" dirty="0">
              <a:latin typeface="Antique Olive Roman"/>
            </a:rPr>
            <a:t> 	</a:t>
          </a:r>
          <a:r>
            <a:rPr lang="en-GB" sz="1600" b="1" dirty="0" err="1">
              <a:latin typeface="Antique Olive Roman"/>
            </a:rPr>
            <a:t>pelatih</a:t>
          </a:r>
          <a:endParaRPr lang="en-GB" sz="1600" b="1" dirty="0">
            <a:latin typeface="Antique Olive Roman"/>
          </a:endParaRPr>
        </a:p>
      </dgm:t>
    </dgm:pt>
    <dgm:pt modelId="{11C4576E-69FC-4E75-897F-B604AF6EBA1F}" type="parTrans" cxnId="{62043FCC-BBCD-4BFE-B5E7-17E20FEBC3C8}">
      <dgm:prSet/>
      <dgm:spPr/>
      <dgm:t>
        <a:bodyPr/>
        <a:lstStyle/>
        <a:p>
          <a:endParaRPr lang="en-GB" sz="1600" b="1">
            <a:latin typeface="Antique Olive Roman"/>
          </a:endParaRPr>
        </a:p>
      </dgm:t>
    </dgm:pt>
    <dgm:pt modelId="{03835E15-27C3-4379-B424-B16CF79B6FD5}" type="sibTrans" cxnId="{62043FCC-BBCD-4BFE-B5E7-17E20FEBC3C8}">
      <dgm:prSet/>
      <dgm:spPr/>
      <dgm:t>
        <a:bodyPr/>
        <a:lstStyle/>
        <a:p>
          <a:endParaRPr lang="en-GB" sz="1600" b="1">
            <a:latin typeface="Antique Olive Roman"/>
          </a:endParaRPr>
        </a:p>
      </dgm:t>
    </dgm:pt>
    <dgm:pt modelId="{76FD7930-201E-4596-A6A2-AD7A2A3F397C}">
      <dgm:prSet phldrT="[Text]" custT="1"/>
      <dgm:spPr/>
      <dgm:t>
        <a:bodyPr/>
        <a:lstStyle/>
        <a:p>
          <a:r>
            <a:rPr lang="en-GB" sz="1600" b="1" dirty="0">
              <a:latin typeface="Antique Olive Roman"/>
            </a:rPr>
            <a:t>4.	</a:t>
          </a:r>
          <a:r>
            <a:rPr lang="en-GB" sz="1600" b="1" dirty="0" err="1">
              <a:latin typeface="Antique Olive Roman"/>
            </a:rPr>
            <a:t>Melantik</a:t>
          </a:r>
          <a:r>
            <a:rPr lang="en-GB" sz="1600" b="1" dirty="0">
              <a:latin typeface="Antique Olive Roman"/>
            </a:rPr>
            <a:t> </a:t>
          </a:r>
          <a:r>
            <a:rPr lang="en-GB" sz="1600" b="1" dirty="0" err="1">
              <a:latin typeface="Antique Olive Roman"/>
            </a:rPr>
            <a:t>Ketua</a:t>
          </a:r>
          <a:r>
            <a:rPr lang="en-GB" sz="1600" b="1" dirty="0">
              <a:latin typeface="Antique Olive Roman"/>
            </a:rPr>
            <a:t> </a:t>
          </a:r>
          <a:r>
            <a:rPr lang="en-GB" sz="1600" b="1" dirty="0" err="1">
              <a:latin typeface="Antique Olive Roman"/>
            </a:rPr>
            <a:t>Penyelaras</a:t>
          </a:r>
          <a:r>
            <a:rPr lang="en-GB" sz="1600" b="1" dirty="0">
              <a:latin typeface="Antique Olive Roman"/>
            </a:rPr>
            <a:t> </a:t>
          </a:r>
          <a:r>
            <a:rPr lang="en-GB" sz="1600" b="1" dirty="0" err="1">
              <a:latin typeface="Antique Olive Roman"/>
            </a:rPr>
            <a:t>bagi</a:t>
          </a:r>
          <a:r>
            <a:rPr lang="en-GB" sz="1600" b="1" dirty="0">
              <a:latin typeface="Antique Olive Roman"/>
            </a:rPr>
            <a:t> 	</a:t>
          </a:r>
          <a:r>
            <a:rPr lang="en-GB" sz="1600" b="1" dirty="0" err="1">
              <a:latin typeface="Antique Olive Roman"/>
            </a:rPr>
            <a:t>setiap</a:t>
          </a:r>
          <a:r>
            <a:rPr lang="en-GB" sz="1600" b="1" dirty="0">
              <a:latin typeface="Antique Olive Roman"/>
            </a:rPr>
            <a:t> PB </a:t>
          </a:r>
          <a:r>
            <a:rPr lang="en-GB" sz="1600" b="1" dirty="0" err="1">
              <a:latin typeface="Antique Olive Roman"/>
            </a:rPr>
            <a:t>Cawangan</a:t>
          </a:r>
          <a:r>
            <a:rPr lang="en-GB" sz="1600" b="1" dirty="0">
              <a:latin typeface="Antique Olive Roman"/>
            </a:rPr>
            <a:t> yang 	</a:t>
          </a:r>
          <a:r>
            <a:rPr lang="en-GB" sz="1600" b="1" dirty="0" err="1">
              <a:latin typeface="Antique Olive Roman"/>
            </a:rPr>
            <a:t>ditauliahkan</a:t>
          </a:r>
          <a:r>
            <a:rPr lang="en-GB" sz="1600" b="1" dirty="0">
              <a:latin typeface="Antique Olive Roman"/>
            </a:rPr>
            <a:t>.</a:t>
          </a:r>
        </a:p>
      </dgm:t>
    </dgm:pt>
    <dgm:pt modelId="{07CFDDA2-24AF-4654-B201-8C4A4688BA23}" type="parTrans" cxnId="{8A3E43AF-3E1F-42F6-9A78-E900EA1B09F2}">
      <dgm:prSet/>
      <dgm:spPr/>
      <dgm:t>
        <a:bodyPr/>
        <a:lstStyle/>
        <a:p>
          <a:endParaRPr lang="en-GB" sz="1600" b="1">
            <a:latin typeface="Antique Olive Roman"/>
          </a:endParaRPr>
        </a:p>
      </dgm:t>
    </dgm:pt>
    <dgm:pt modelId="{C8451A81-ED94-45E4-9992-7F986FDF8246}" type="sibTrans" cxnId="{8A3E43AF-3E1F-42F6-9A78-E900EA1B09F2}">
      <dgm:prSet/>
      <dgm:spPr/>
      <dgm:t>
        <a:bodyPr/>
        <a:lstStyle/>
        <a:p>
          <a:endParaRPr lang="en-GB" sz="1600" b="1">
            <a:latin typeface="Antique Olive Roman"/>
          </a:endParaRPr>
        </a:p>
      </dgm:t>
    </dgm:pt>
    <dgm:pt modelId="{088445A6-8D9C-4F31-8641-29F610A0DAF7}">
      <dgm:prSet custT="1"/>
      <dgm:spPr/>
      <dgm:t>
        <a:bodyPr/>
        <a:lstStyle/>
        <a:p>
          <a:r>
            <a:rPr lang="en-GB" sz="1400" b="1" dirty="0">
              <a:latin typeface="Antique Olive Roman"/>
            </a:rPr>
            <a:t>2.	</a:t>
          </a:r>
          <a:r>
            <a:rPr lang="en-GB" sz="1400" b="1" dirty="0" err="1">
              <a:latin typeface="Antique Olive Roman"/>
            </a:rPr>
            <a:t>Mematuhi</a:t>
          </a:r>
          <a:r>
            <a:rPr lang="en-GB" sz="1400" b="1" dirty="0">
              <a:latin typeface="Antique Olive Roman"/>
            </a:rPr>
            <a:t> </a:t>
          </a:r>
          <a:r>
            <a:rPr lang="en-GB" sz="1400" b="1" dirty="0" err="1">
              <a:latin typeface="Antique Olive Roman"/>
            </a:rPr>
            <a:t>syarat</a:t>
          </a:r>
          <a:r>
            <a:rPr lang="en-GB" sz="1400" b="1" dirty="0">
              <a:latin typeface="Antique Olive Roman"/>
            </a:rPr>
            <a:t> </a:t>
          </a:r>
          <a:r>
            <a:rPr lang="en-GB" sz="1400" b="1" dirty="0" err="1">
              <a:latin typeface="Antique Olive Roman"/>
            </a:rPr>
            <a:t>dan</a:t>
          </a:r>
          <a:r>
            <a:rPr lang="en-GB" sz="1400" b="1" dirty="0">
              <a:latin typeface="Antique Olive Roman"/>
            </a:rPr>
            <a:t> </a:t>
          </a:r>
          <a:r>
            <a:rPr lang="en-GB" sz="1400" b="1" dirty="0" err="1">
              <a:latin typeface="Antique Olive Roman"/>
            </a:rPr>
            <a:t>peraturan</a:t>
          </a:r>
          <a:r>
            <a:rPr lang="en-GB" sz="1400" b="1" dirty="0">
              <a:latin typeface="Antique Olive Roman"/>
            </a:rPr>
            <a:t> 	yang </a:t>
          </a:r>
          <a:r>
            <a:rPr lang="en-GB" sz="1400" b="1" dirty="0" err="1">
              <a:latin typeface="Antique Olive Roman"/>
            </a:rPr>
            <a:t>ditetapkan</a:t>
          </a:r>
          <a:r>
            <a:rPr lang="en-GB" sz="1400" b="1" dirty="0">
              <a:latin typeface="Antique Olive Roman"/>
            </a:rPr>
            <a:t> </a:t>
          </a:r>
          <a:r>
            <a:rPr lang="en-GB" sz="1400" b="1" dirty="0" err="1">
              <a:latin typeface="Antique Olive Roman"/>
            </a:rPr>
            <a:t>dalam</a:t>
          </a:r>
          <a:r>
            <a:rPr lang="en-GB" sz="1400" b="1" dirty="0">
              <a:latin typeface="Antique Olive Roman"/>
            </a:rPr>
            <a:t> SPKM 	</a:t>
          </a:r>
          <a:r>
            <a:rPr lang="en-GB" sz="1400" b="1" dirty="0" err="1">
              <a:latin typeface="Antique Olive Roman"/>
            </a:rPr>
            <a:t>berasaskan</a:t>
          </a:r>
          <a:r>
            <a:rPr lang="en-GB" sz="1400" b="1" dirty="0">
              <a:latin typeface="Antique Olive Roman"/>
            </a:rPr>
            <a:t> SKPK.</a:t>
          </a:r>
        </a:p>
      </dgm:t>
    </dgm:pt>
    <dgm:pt modelId="{4B2664E4-3ED3-41AB-903D-74FFD2758921}" type="parTrans" cxnId="{E7FA94B4-7D04-44DC-890C-F327B2ECA7D7}">
      <dgm:prSet/>
      <dgm:spPr/>
      <dgm:t>
        <a:bodyPr/>
        <a:lstStyle/>
        <a:p>
          <a:endParaRPr lang="en-GB" sz="1600" b="1">
            <a:latin typeface="Antique Olive Roman"/>
          </a:endParaRPr>
        </a:p>
      </dgm:t>
    </dgm:pt>
    <dgm:pt modelId="{AFE4764A-2F31-42B6-B219-34ADC9D66BE7}" type="sibTrans" cxnId="{E7FA94B4-7D04-44DC-890C-F327B2ECA7D7}">
      <dgm:prSet/>
      <dgm:spPr/>
      <dgm:t>
        <a:bodyPr/>
        <a:lstStyle/>
        <a:p>
          <a:endParaRPr lang="en-GB" sz="1600" b="1">
            <a:latin typeface="Antique Olive Roman"/>
          </a:endParaRPr>
        </a:p>
      </dgm:t>
    </dgm:pt>
    <dgm:pt modelId="{1203A126-7285-411C-9CCD-F9F06E28D858}" type="pres">
      <dgm:prSet presAssocID="{D8CA029A-39C3-4B9D-A93E-25B21917BF9E}" presName="linear" presStyleCnt="0">
        <dgm:presLayoutVars>
          <dgm:dir/>
          <dgm:animLvl val="lvl"/>
          <dgm:resizeHandles val="exact"/>
        </dgm:presLayoutVars>
      </dgm:prSet>
      <dgm:spPr/>
    </dgm:pt>
    <dgm:pt modelId="{B0F1DE65-58C2-41D9-A1C1-C288701ADBCE}" type="pres">
      <dgm:prSet presAssocID="{4B58CEDC-42E4-4A87-9756-41048186428A}" presName="parentLin" presStyleCnt="0"/>
      <dgm:spPr/>
    </dgm:pt>
    <dgm:pt modelId="{01644BA6-C99B-421B-BD46-713E4739DBE1}" type="pres">
      <dgm:prSet presAssocID="{4B58CEDC-42E4-4A87-9756-41048186428A}" presName="parentLeftMargin" presStyleLbl="node1" presStyleIdx="0" presStyleCnt="4"/>
      <dgm:spPr/>
    </dgm:pt>
    <dgm:pt modelId="{032474D2-4CC3-4FB8-A745-C04C4A2F1800}" type="pres">
      <dgm:prSet presAssocID="{4B58CEDC-42E4-4A87-9756-41048186428A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3D7FA656-33C7-4591-8190-FD49064EB607}" type="pres">
      <dgm:prSet presAssocID="{4B58CEDC-42E4-4A87-9756-41048186428A}" presName="negativeSpace" presStyleCnt="0"/>
      <dgm:spPr/>
    </dgm:pt>
    <dgm:pt modelId="{46A60F75-3F6C-4101-9F8B-7DA75C254F61}" type="pres">
      <dgm:prSet presAssocID="{4B58CEDC-42E4-4A87-9756-41048186428A}" presName="childText" presStyleLbl="conFgAcc1" presStyleIdx="0" presStyleCnt="4">
        <dgm:presLayoutVars>
          <dgm:bulletEnabled val="1"/>
        </dgm:presLayoutVars>
      </dgm:prSet>
      <dgm:spPr/>
    </dgm:pt>
    <dgm:pt modelId="{48CC8791-C83E-47F1-BE73-635566C9F55E}" type="pres">
      <dgm:prSet presAssocID="{00DD0B78-6069-4F1F-BB30-D02D967BA0F5}" presName="spaceBetweenRectangles" presStyleCnt="0"/>
      <dgm:spPr/>
    </dgm:pt>
    <dgm:pt modelId="{EFFBFDA6-3D69-49AF-908B-C9472F7CB11F}" type="pres">
      <dgm:prSet presAssocID="{088445A6-8D9C-4F31-8641-29F610A0DAF7}" presName="parentLin" presStyleCnt="0"/>
      <dgm:spPr/>
    </dgm:pt>
    <dgm:pt modelId="{2A0B60F4-0441-48B1-9280-7EF346673A4A}" type="pres">
      <dgm:prSet presAssocID="{088445A6-8D9C-4F31-8641-29F610A0DAF7}" presName="parentLeftMargin" presStyleLbl="node1" presStyleIdx="0" presStyleCnt="4"/>
      <dgm:spPr/>
    </dgm:pt>
    <dgm:pt modelId="{D8C6E924-C3F7-432B-81A6-27B093449688}" type="pres">
      <dgm:prSet presAssocID="{088445A6-8D9C-4F31-8641-29F610A0DAF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5F559357-E48C-4233-9CF1-F5AEFAA35D53}" type="pres">
      <dgm:prSet presAssocID="{088445A6-8D9C-4F31-8641-29F610A0DAF7}" presName="negativeSpace" presStyleCnt="0"/>
      <dgm:spPr/>
    </dgm:pt>
    <dgm:pt modelId="{1B98A288-691E-47DB-9F3F-F9B463847AD4}" type="pres">
      <dgm:prSet presAssocID="{088445A6-8D9C-4F31-8641-29F610A0DAF7}" presName="childText" presStyleLbl="conFgAcc1" presStyleIdx="1" presStyleCnt="4">
        <dgm:presLayoutVars>
          <dgm:bulletEnabled val="1"/>
        </dgm:presLayoutVars>
      </dgm:prSet>
      <dgm:spPr/>
    </dgm:pt>
    <dgm:pt modelId="{9A3545C9-3D07-4136-862E-E1E74315A847}" type="pres">
      <dgm:prSet presAssocID="{AFE4764A-2F31-42B6-B219-34ADC9D66BE7}" presName="spaceBetweenRectangles" presStyleCnt="0"/>
      <dgm:spPr/>
    </dgm:pt>
    <dgm:pt modelId="{9367B20C-71BE-4F70-B60B-D0AD0996343B}" type="pres">
      <dgm:prSet presAssocID="{1FFEB574-C219-470C-932E-B9D00F612344}" presName="parentLin" presStyleCnt="0"/>
      <dgm:spPr/>
    </dgm:pt>
    <dgm:pt modelId="{A7EDF59B-9E9E-49AF-B435-37AA5E848E5A}" type="pres">
      <dgm:prSet presAssocID="{1FFEB574-C219-470C-932E-B9D00F612344}" presName="parentLeftMargin" presStyleLbl="node1" presStyleIdx="1" presStyleCnt="4"/>
      <dgm:spPr/>
    </dgm:pt>
    <dgm:pt modelId="{43819F6A-5FD9-4B1D-B138-16693D57A9F7}" type="pres">
      <dgm:prSet presAssocID="{1FFEB574-C219-470C-932E-B9D00F61234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E819157-A9CA-4D29-A0C4-28B3110A42CD}" type="pres">
      <dgm:prSet presAssocID="{1FFEB574-C219-470C-932E-B9D00F612344}" presName="negativeSpace" presStyleCnt="0"/>
      <dgm:spPr/>
    </dgm:pt>
    <dgm:pt modelId="{5356C1B8-6A66-4322-A47C-098B00C3F08C}" type="pres">
      <dgm:prSet presAssocID="{1FFEB574-C219-470C-932E-B9D00F612344}" presName="childText" presStyleLbl="conFgAcc1" presStyleIdx="2" presStyleCnt="4">
        <dgm:presLayoutVars>
          <dgm:bulletEnabled val="1"/>
        </dgm:presLayoutVars>
      </dgm:prSet>
      <dgm:spPr/>
    </dgm:pt>
    <dgm:pt modelId="{5FA24089-9B8E-4D00-A4D2-D952A68B5F9D}" type="pres">
      <dgm:prSet presAssocID="{03835E15-27C3-4379-B424-B16CF79B6FD5}" presName="spaceBetweenRectangles" presStyleCnt="0"/>
      <dgm:spPr/>
    </dgm:pt>
    <dgm:pt modelId="{A652E643-E953-4695-AF51-3E996B84C72D}" type="pres">
      <dgm:prSet presAssocID="{76FD7930-201E-4596-A6A2-AD7A2A3F397C}" presName="parentLin" presStyleCnt="0"/>
      <dgm:spPr/>
    </dgm:pt>
    <dgm:pt modelId="{78691AA4-7612-4695-A50A-BECB9FDE6BB4}" type="pres">
      <dgm:prSet presAssocID="{76FD7930-201E-4596-A6A2-AD7A2A3F397C}" presName="parentLeftMargin" presStyleLbl="node1" presStyleIdx="2" presStyleCnt="4"/>
      <dgm:spPr/>
    </dgm:pt>
    <dgm:pt modelId="{1CE6C046-C74B-4798-B46B-530A34B903A3}" type="pres">
      <dgm:prSet presAssocID="{76FD7930-201E-4596-A6A2-AD7A2A3F397C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83F42AF6-110D-40BA-9CF1-9F25C2934EB5}" type="pres">
      <dgm:prSet presAssocID="{76FD7930-201E-4596-A6A2-AD7A2A3F397C}" presName="negativeSpace" presStyleCnt="0"/>
      <dgm:spPr/>
    </dgm:pt>
    <dgm:pt modelId="{F6ACD65C-5EA3-4E7F-ADDB-8F032E545923}" type="pres">
      <dgm:prSet presAssocID="{76FD7930-201E-4596-A6A2-AD7A2A3F397C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9B24F3A3-3493-4A74-B34F-EFD5EE76A79D}" type="presOf" srcId="{4B58CEDC-42E4-4A87-9756-41048186428A}" destId="{01644BA6-C99B-421B-BD46-713E4739DBE1}" srcOrd="0" destOrd="0" presId="urn:microsoft.com/office/officeart/2005/8/layout/list1"/>
    <dgm:cxn modelId="{9804284D-0F80-4954-8E98-B9F9FC092A81}" type="presOf" srcId="{1FFEB574-C219-470C-932E-B9D00F612344}" destId="{A7EDF59B-9E9E-49AF-B435-37AA5E848E5A}" srcOrd="0" destOrd="0" presId="urn:microsoft.com/office/officeart/2005/8/layout/list1"/>
    <dgm:cxn modelId="{8245FB14-D8EE-4528-95D0-C74E0BC477AF}" type="presOf" srcId="{4B58CEDC-42E4-4A87-9756-41048186428A}" destId="{032474D2-4CC3-4FB8-A745-C04C4A2F1800}" srcOrd="1" destOrd="0" presId="urn:microsoft.com/office/officeart/2005/8/layout/list1"/>
    <dgm:cxn modelId="{8A3E43AF-3E1F-42F6-9A78-E900EA1B09F2}" srcId="{D8CA029A-39C3-4B9D-A93E-25B21917BF9E}" destId="{76FD7930-201E-4596-A6A2-AD7A2A3F397C}" srcOrd="3" destOrd="0" parTransId="{07CFDDA2-24AF-4654-B201-8C4A4688BA23}" sibTransId="{C8451A81-ED94-45E4-9992-7F986FDF8246}"/>
    <dgm:cxn modelId="{12A0A25D-7108-4E35-A72B-AB054ECE39B7}" type="presOf" srcId="{1FFEB574-C219-470C-932E-B9D00F612344}" destId="{43819F6A-5FD9-4B1D-B138-16693D57A9F7}" srcOrd="1" destOrd="0" presId="urn:microsoft.com/office/officeart/2005/8/layout/list1"/>
    <dgm:cxn modelId="{CFB298BB-8095-4AA3-8A30-710EE5C040EA}" type="presOf" srcId="{088445A6-8D9C-4F31-8641-29F610A0DAF7}" destId="{2A0B60F4-0441-48B1-9280-7EF346673A4A}" srcOrd="0" destOrd="0" presId="urn:microsoft.com/office/officeart/2005/8/layout/list1"/>
    <dgm:cxn modelId="{E7F24F19-4DED-4639-AE0B-99913F980E98}" type="presOf" srcId="{D8CA029A-39C3-4B9D-A93E-25B21917BF9E}" destId="{1203A126-7285-411C-9CCD-F9F06E28D858}" srcOrd="0" destOrd="0" presId="urn:microsoft.com/office/officeart/2005/8/layout/list1"/>
    <dgm:cxn modelId="{2CA0B386-A7B3-4905-8216-50979915C074}" type="presOf" srcId="{76FD7930-201E-4596-A6A2-AD7A2A3F397C}" destId="{78691AA4-7612-4695-A50A-BECB9FDE6BB4}" srcOrd="0" destOrd="0" presId="urn:microsoft.com/office/officeart/2005/8/layout/list1"/>
    <dgm:cxn modelId="{14A8C4CC-FD48-4970-BC37-88B749D37424}" srcId="{D8CA029A-39C3-4B9D-A93E-25B21917BF9E}" destId="{4B58CEDC-42E4-4A87-9756-41048186428A}" srcOrd="0" destOrd="0" parTransId="{95F43D95-F8BB-48E9-A734-70861ACE8E3A}" sibTransId="{00DD0B78-6069-4F1F-BB30-D02D967BA0F5}"/>
    <dgm:cxn modelId="{E7FA94B4-7D04-44DC-890C-F327B2ECA7D7}" srcId="{D8CA029A-39C3-4B9D-A93E-25B21917BF9E}" destId="{088445A6-8D9C-4F31-8641-29F610A0DAF7}" srcOrd="1" destOrd="0" parTransId="{4B2664E4-3ED3-41AB-903D-74FFD2758921}" sibTransId="{AFE4764A-2F31-42B6-B219-34ADC9D66BE7}"/>
    <dgm:cxn modelId="{B55297A0-0270-4B3A-B3B6-015B5D114DC1}" type="presOf" srcId="{76FD7930-201E-4596-A6A2-AD7A2A3F397C}" destId="{1CE6C046-C74B-4798-B46B-530A34B903A3}" srcOrd="1" destOrd="0" presId="urn:microsoft.com/office/officeart/2005/8/layout/list1"/>
    <dgm:cxn modelId="{113E5609-A2A7-4D23-AD8D-1B2198367898}" type="presOf" srcId="{088445A6-8D9C-4F31-8641-29F610A0DAF7}" destId="{D8C6E924-C3F7-432B-81A6-27B093449688}" srcOrd="1" destOrd="0" presId="urn:microsoft.com/office/officeart/2005/8/layout/list1"/>
    <dgm:cxn modelId="{62043FCC-BBCD-4BFE-B5E7-17E20FEBC3C8}" srcId="{D8CA029A-39C3-4B9D-A93E-25B21917BF9E}" destId="{1FFEB574-C219-470C-932E-B9D00F612344}" srcOrd="2" destOrd="0" parTransId="{11C4576E-69FC-4E75-897F-B604AF6EBA1F}" sibTransId="{03835E15-27C3-4379-B424-B16CF79B6FD5}"/>
    <dgm:cxn modelId="{8BED8F54-4C3C-4955-B121-420451CA9BAD}" type="presParOf" srcId="{1203A126-7285-411C-9CCD-F9F06E28D858}" destId="{B0F1DE65-58C2-41D9-A1C1-C288701ADBCE}" srcOrd="0" destOrd="0" presId="urn:microsoft.com/office/officeart/2005/8/layout/list1"/>
    <dgm:cxn modelId="{48E5C83B-DFD9-4E63-8969-659174D408D1}" type="presParOf" srcId="{B0F1DE65-58C2-41D9-A1C1-C288701ADBCE}" destId="{01644BA6-C99B-421B-BD46-713E4739DBE1}" srcOrd="0" destOrd="0" presId="urn:microsoft.com/office/officeart/2005/8/layout/list1"/>
    <dgm:cxn modelId="{C62CA064-5950-4696-BACB-B0173FB68EB9}" type="presParOf" srcId="{B0F1DE65-58C2-41D9-A1C1-C288701ADBCE}" destId="{032474D2-4CC3-4FB8-A745-C04C4A2F1800}" srcOrd="1" destOrd="0" presId="urn:microsoft.com/office/officeart/2005/8/layout/list1"/>
    <dgm:cxn modelId="{31763BC8-99F7-44C7-8530-2B043322D14A}" type="presParOf" srcId="{1203A126-7285-411C-9CCD-F9F06E28D858}" destId="{3D7FA656-33C7-4591-8190-FD49064EB607}" srcOrd="1" destOrd="0" presId="urn:microsoft.com/office/officeart/2005/8/layout/list1"/>
    <dgm:cxn modelId="{2BFDEB9B-1809-464C-94AC-5D8DB68FFDBB}" type="presParOf" srcId="{1203A126-7285-411C-9CCD-F9F06E28D858}" destId="{46A60F75-3F6C-4101-9F8B-7DA75C254F61}" srcOrd="2" destOrd="0" presId="urn:microsoft.com/office/officeart/2005/8/layout/list1"/>
    <dgm:cxn modelId="{BB5EC2CC-634D-4C33-8BCD-183401F50828}" type="presParOf" srcId="{1203A126-7285-411C-9CCD-F9F06E28D858}" destId="{48CC8791-C83E-47F1-BE73-635566C9F55E}" srcOrd="3" destOrd="0" presId="urn:microsoft.com/office/officeart/2005/8/layout/list1"/>
    <dgm:cxn modelId="{B623BC69-1071-4153-896C-510CC01D3235}" type="presParOf" srcId="{1203A126-7285-411C-9CCD-F9F06E28D858}" destId="{EFFBFDA6-3D69-49AF-908B-C9472F7CB11F}" srcOrd="4" destOrd="0" presId="urn:microsoft.com/office/officeart/2005/8/layout/list1"/>
    <dgm:cxn modelId="{E5AEBE22-8398-4C18-A738-F7500DABCAB5}" type="presParOf" srcId="{EFFBFDA6-3D69-49AF-908B-C9472F7CB11F}" destId="{2A0B60F4-0441-48B1-9280-7EF346673A4A}" srcOrd="0" destOrd="0" presId="urn:microsoft.com/office/officeart/2005/8/layout/list1"/>
    <dgm:cxn modelId="{2B74842C-868E-4D9D-939A-6414BA84A123}" type="presParOf" srcId="{EFFBFDA6-3D69-49AF-908B-C9472F7CB11F}" destId="{D8C6E924-C3F7-432B-81A6-27B093449688}" srcOrd="1" destOrd="0" presId="urn:microsoft.com/office/officeart/2005/8/layout/list1"/>
    <dgm:cxn modelId="{963175B5-FDF7-43D4-8066-F6D17E1DCE1B}" type="presParOf" srcId="{1203A126-7285-411C-9CCD-F9F06E28D858}" destId="{5F559357-E48C-4233-9CF1-F5AEFAA35D53}" srcOrd="5" destOrd="0" presId="urn:microsoft.com/office/officeart/2005/8/layout/list1"/>
    <dgm:cxn modelId="{9FFD8E78-4C10-460F-B976-88822D67B1E9}" type="presParOf" srcId="{1203A126-7285-411C-9CCD-F9F06E28D858}" destId="{1B98A288-691E-47DB-9F3F-F9B463847AD4}" srcOrd="6" destOrd="0" presId="urn:microsoft.com/office/officeart/2005/8/layout/list1"/>
    <dgm:cxn modelId="{19AB61D2-F8A0-42B2-8FEA-CE43FB5E9937}" type="presParOf" srcId="{1203A126-7285-411C-9CCD-F9F06E28D858}" destId="{9A3545C9-3D07-4136-862E-E1E74315A847}" srcOrd="7" destOrd="0" presId="urn:microsoft.com/office/officeart/2005/8/layout/list1"/>
    <dgm:cxn modelId="{95481F70-1A3F-4FB4-83F0-C8416504ED8D}" type="presParOf" srcId="{1203A126-7285-411C-9CCD-F9F06E28D858}" destId="{9367B20C-71BE-4F70-B60B-D0AD0996343B}" srcOrd="8" destOrd="0" presId="urn:microsoft.com/office/officeart/2005/8/layout/list1"/>
    <dgm:cxn modelId="{CD84BD70-5B00-4C6A-B39C-443D55085423}" type="presParOf" srcId="{9367B20C-71BE-4F70-B60B-D0AD0996343B}" destId="{A7EDF59B-9E9E-49AF-B435-37AA5E848E5A}" srcOrd="0" destOrd="0" presId="urn:microsoft.com/office/officeart/2005/8/layout/list1"/>
    <dgm:cxn modelId="{27A8C0BC-72B2-4203-AA79-422A9B90EEBA}" type="presParOf" srcId="{9367B20C-71BE-4F70-B60B-D0AD0996343B}" destId="{43819F6A-5FD9-4B1D-B138-16693D57A9F7}" srcOrd="1" destOrd="0" presId="urn:microsoft.com/office/officeart/2005/8/layout/list1"/>
    <dgm:cxn modelId="{85DFEC8B-C7C9-43D8-9CE8-0530D08388DA}" type="presParOf" srcId="{1203A126-7285-411C-9CCD-F9F06E28D858}" destId="{EE819157-A9CA-4D29-A0C4-28B3110A42CD}" srcOrd="9" destOrd="0" presId="urn:microsoft.com/office/officeart/2005/8/layout/list1"/>
    <dgm:cxn modelId="{DA472410-7520-4E48-87D5-ADB5BB576BCF}" type="presParOf" srcId="{1203A126-7285-411C-9CCD-F9F06E28D858}" destId="{5356C1B8-6A66-4322-A47C-098B00C3F08C}" srcOrd="10" destOrd="0" presId="urn:microsoft.com/office/officeart/2005/8/layout/list1"/>
    <dgm:cxn modelId="{51E77C3A-60AB-43F2-B912-429CD16CA790}" type="presParOf" srcId="{1203A126-7285-411C-9CCD-F9F06E28D858}" destId="{5FA24089-9B8E-4D00-A4D2-D952A68B5F9D}" srcOrd="11" destOrd="0" presId="urn:microsoft.com/office/officeart/2005/8/layout/list1"/>
    <dgm:cxn modelId="{B182D636-4C9B-4FDA-AFC4-77265EF0449A}" type="presParOf" srcId="{1203A126-7285-411C-9CCD-F9F06E28D858}" destId="{A652E643-E953-4695-AF51-3E996B84C72D}" srcOrd="12" destOrd="0" presId="urn:microsoft.com/office/officeart/2005/8/layout/list1"/>
    <dgm:cxn modelId="{DE9E2A18-042F-421A-B14B-8C7DE6DECAB4}" type="presParOf" srcId="{A652E643-E953-4695-AF51-3E996B84C72D}" destId="{78691AA4-7612-4695-A50A-BECB9FDE6BB4}" srcOrd="0" destOrd="0" presId="urn:microsoft.com/office/officeart/2005/8/layout/list1"/>
    <dgm:cxn modelId="{17C194A3-06DD-4589-83C1-1AF0BFE777D7}" type="presParOf" srcId="{A652E643-E953-4695-AF51-3E996B84C72D}" destId="{1CE6C046-C74B-4798-B46B-530A34B903A3}" srcOrd="1" destOrd="0" presId="urn:microsoft.com/office/officeart/2005/8/layout/list1"/>
    <dgm:cxn modelId="{C3F121CA-BF9F-4CA1-8937-3DD25EE93121}" type="presParOf" srcId="{1203A126-7285-411C-9CCD-F9F06E28D858}" destId="{83F42AF6-110D-40BA-9CF1-9F25C2934EB5}" srcOrd="13" destOrd="0" presId="urn:microsoft.com/office/officeart/2005/8/layout/list1"/>
    <dgm:cxn modelId="{15ECB768-E0DB-49A2-9D63-E33D60D6F1BD}" type="presParOf" srcId="{1203A126-7285-411C-9CCD-F9F06E28D858}" destId="{F6ACD65C-5EA3-4E7F-ADDB-8F032E545923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5657B18-BED5-4649-B4CE-5ADFFC69142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BBA02D-EB65-4CC9-9798-1C479219F4F0}">
      <dgm:prSet phldrT="[Text]"/>
      <dgm:spPr/>
      <dgm:t>
        <a:bodyPr/>
        <a:lstStyle/>
        <a:p>
          <a:r>
            <a:rPr lang="en-US" dirty="0"/>
            <a:t>PPB</a:t>
          </a:r>
        </a:p>
      </dgm:t>
    </dgm:pt>
    <dgm:pt modelId="{F511B064-65E6-4601-B081-2A6C58731F86}" type="parTrans" cxnId="{A53A96E0-6132-472D-B208-1EE4D441E312}">
      <dgm:prSet/>
      <dgm:spPr/>
      <dgm:t>
        <a:bodyPr/>
        <a:lstStyle/>
        <a:p>
          <a:endParaRPr lang="en-US"/>
        </a:p>
      </dgm:t>
    </dgm:pt>
    <dgm:pt modelId="{AB450C16-207A-45AF-BD19-752B2644F56D}" type="sibTrans" cxnId="{A53A96E0-6132-472D-B208-1EE4D441E312}">
      <dgm:prSet/>
      <dgm:spPr/>
      <dgm:t>
        <a:bodyPr/>
        <a:lstStyle/>
        <a:p>
          <a:endParaRPr lang="en-US"/>
        </a:p>
      </dgm:t>
    </dgm:pt>
    <dgm:pt modelId="{774B4128-EA3D-4EE1-A121-A64167052CE7}" type="asst">
      <dgm:prSet phldrT="[Text]"/>
      <dgm:spPr/>
      <dgm:t>
        <a:bodyPr/>
        <a:lstStyle/>
        <a:p>
          <a:r>
            <a:rPr lang="en-US" dirty="0"/>
            <a:t>KETUA PENYELARAS PBC</a:t>
          </a:r>
        </a:p>
      </dgm:t>
    </dgm:pt>
    <dgm:pt modelId="{5659FE96-6E30-40F5-B438-BD754A4C139C}" type="parTrans" cxnId="{BA5E9E56-2731-4B24-8E23-F2552ACD10F3}">
      <dgm:prSet/>
      <dgm:spPr/>
      <dgm:t>
        <a:bodyPr/>
        <a:lstStyle/>
        <a:p>
          <a:endParaRPr lang="en-US"/>
        </a:p>
      </dgm:t>
    </dgm:pt>
    <dgm:pt modelId="{92584234-F121-403D-B7D4-089639CC07A2}" type="sibTrans" cxnId="{BA5E9E56-2731-4B24-8E23-F2552ACD10F3}">
      <dgm:prSet/>
      <dgm:spPr/>
      <dgm:t>
        <a:bodyPr/>
        <a:lstStyle/>
        <a:p>
          <a:endParaRPr lang="en-US"/>
        </a:p>
      </dgm:t>
    </dgm:pt>
    <dgm:pt modelId="{6F443BE3-8710-4283-A3A9-DED5FFC1713C}">
      <dgm:prSet phldrT="[Text]"/>
      <dgm:spPr/>
      <dgm:t>
        <a:bodyPr/>
        <a:lstStyle/>
        <a:p>
          <a:r>
            <a:rPr lang="en-US" dirty="0"/>
            <a:t>PENYELARAS SKM :SVM DVM)</a:t>
          </a:r>
        </a:p>
      </dgm:t>
    </dgm:pt>
    <dgm:pt modelId="{8AD47619-6245-429A-9234-6C22CC9E6D8E}" type="parTrans" cxnId="{429E1C27-D005-4CF3-B327-C902F009903D}">
      <dgm:prSet/>
      <dgm:spPr/>
      <dgm:t>
        <a:bodyPr/>
        <a:lstStyle/>
        <a:p>
          <a:endParaRPr lang="en-US"/>
        </a:p>
      </dgm:t>
    </dgm:pt>
    <dgm:pt modelId="{B6330924-5526-4465-89A3-F1707986325C}" type="sibTrans" cxnId="{429E1C27-D005-4CF3-B327-C902F009903D}">
      <dgm:prSet/>
      <dgm:spPr/>
      <dgm:t>
        <a:bodyPr/>
        <a:lstStyle/>
        <a:p>
          <a:endParaRPr lang="en-US"/>
        </a:p>
      </dgm:t>
    </dgm:pt>
    <dgm:pt modelId="{34AFEF59-973F-411A-A928-9372E2328677}">
      <dgm:prSet phldrT="[Text]"/>
      <dgm:spPr/>
      <dgm:t>
        <a:bodyPr/>
        <a:lstStyle/>
        <a:p>
          <a:r>
            <a:rPr lang="en-US" dirty="0"/>
            <a:t>PENYELARAS SKM PROGRAM PENUH</a:t>
          </a:r>
        </a:p>
      </dgm:t>
    </dgm:pt>
    <dgm:pt modelId="{398D698C-F4DB-4FAB-836C-482CE2ADBEE2}" type="parTrans" cxnId="{BD25FA83-DD6B-48C3-856C-D2DA1032D9B0}">
      <dgm:prSet/>
      <dgm:spPr/>
      <dgm:t>
        <a:bodyPr/>
        <a:lstStyle/>
        <a:p>
          <a:endParaRPr lang="en-US"/>
        </a:p>
      </dgm:t>
    </dgm:pt>
    <dgm:pt modelId="{391D089F-3D58-4A1E-A4C8-1F1687BC911C}" type="sibTrans" cxnId="{BD25FA83-DD6B-48C3-856C-D2DA1032D9B0}">
      <dgm:prSet/>
      <dgm:spPr/>
      <dgm:t>
        <a:bodyPr/>
        <a:lstStyle/>
        <a:p>
          <a:endParaRPr lang="en-US"/>
        </a:p>
      </dgm:t>
    </dgm:pt>
    <dgm:pt modelId="{ED6E6AA4-7B55-42CE-994A-BBCBAF4AB1D1}">
      <dgm:prSet phldrT="[Text]"/>
      <dgm:spPr/>
      <dgm:t>
        <a:bodyPr/>
        <a:lstStyle/>
        <a:p>
          <a:r>
            <a:rPr lang="en-US" dirty="0"/>
            <a:t>PENYELARAS SLDN</a:t>
          </a:r>
        </a:p>
      </dgm:t>
    </dgm:pt>
    <dgm:pt modelId="{2FEE8DE7-A61B-4997-A143-489A6381F96F}" type="parTrans" cxnId="{8FA97BC4-E179-494B-BD03-B3CB7DC60AB3}">
      <dgm:prSet/>
      <dgm:spPr/>
      <dgm:t>
        <a:bodyPr/>
        <a:lstStyle/>
        <a:p>
          <a:endParaRPr lang="en-US"/>
        </a:p>
      </dgm:t>
    </dgm:pt>
    <dgm:pt modelId="{3CCBF43E-4FAE-4744-BC4E-2D160D172E2D}" type="sibTrans" cxnId="{8FA97BC4-E179-494B-BD03-B3CB7DC60AB3}">
      <dgm:prSet/>
      <dgm:spPr/>
      <dgm:t>
        <a:bodyPr/>
        <a:lstStyle/>
        <a:p>
          <a:endParaRPr lang="en-US"/>
        </a:p>
      </dgm:t>
    </dgm:pt>
    <dgm:pt modelId="{940C3E39-9CB5-43BD-A84C-9E8D66790D69}" type="pres">
      <dgm:prSet presAssocID="{B5657B18-BED5-4649-B4CE-5ADFFC69142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195FD45-7EEF-424B-87F2-327220808EAF}" type="pres">
      <dgm:prSet presAssocID="{CEBBA02D-EB65-4CC9-9798-1C479219F4F0}" presName="hierRoot1" presStyleCnt="0">
        <dgm:presLayoutVars>
          <dgm:hierBranch val="init"/>
        </dgm:presLayoutVars>
      </dgm:prSet>
      <dgm:spPr/>
    </dgm:pt>
    <dgm:pt modelId="{60F8A768-A6C5-4BC5-A7D2-D31178DB67E1}" type="pres">
      <dgm:prSet presAssocID="{CEBBA02D-EB65-4CC9-9798-1C479219F4F0}" presName="rootComposite1" presStyleCnt="0"/>
      <dgm:spPr/>
    </dgm:pt>
    <dgm:pt modelId="{220B1279-50C3-42A5-A1B0-E5762549CC18}" type="pres">
      <dgm:prSet presAssocID="{CEBBA02D-EB65-4CC9-9798-1C479219F4F0}" presName="rootText1" presStyleLbl="node0" presStyleIdx="0" presStyleCnt="1">
        <dgm:presLayoutVars>
          <dgm:chPref val="3"/>
        </dgm:presLayoutVars>
      </dgm:prSet>
      <dgm:spPr/>
    </dgm:pt>
    <dgm:pt modelId="{1D237CC0-AAAB-4C55-8557-2E2CC2193844}" type="pres">
      <dgm:prSet presAssocID="{CEBBA02D-EB65-4CC9-9798-1C479219F4F0}" presName="rootConnector1" presStyleLbl="node1" presStyleIdx="0" presStyleCnt="0"/>
      <dgm:spPr/>
    </dgm:pt>
    <dgm:pt modelId="{38B28013-4B04-44AB-B4DD-7CE122BA99D3}" type="pres">
      <dgm:prSet presAssocID="{CEBBA02D-EB65-4CC9-9798-1C479219F4F0}" presName="hierChild2" presStyleCnt="0"/>
      <dgm:spPr/>
    </dgm:pt>
    <dgm:pt modelId="{1F0FD92E-8470-412F-8858-D58B08AD78A4}" type="pres">
      <dgm:prSet presAssocID="{8AD47619-6245-429A-9234-6C22CC9E6D8E}" presName="Name37" presStyleLbl="parChTrans1D2" presStyleIdx="0" presStyleCnt="4"/>
      <dgm:spPr/>
    </dgm:pt>
    <dgm:pt modelId="{895A87DA-DE79-401E-9535-D5538E45C04F}" type="pres">
      <dgm:prSet presAssocID="{6F443BE3-8710-4283-A3A9-DED5FFC1713C}" presName="hierRoot2" presStyleCnt="0">
        <dgm:presLayoutVars>
          <dgm:hierBranch val="init"/>
        </dgm:presLayoutVars>
      </dgm:prSet>
      <dgm:spPr/>
    </dgm:pt>
    <dgm:pt modelId="{B561A478-08F7-4268-AE9B-39ADD44A6A58}" type="pres">
      <dgm:prSet presAssocID="{6F443BE3-8710-4283-A3A9-DED5FFC1713C}" presName="rootComposite" presStyleCnt="0"/>
      <dgm:spPr/>
    </dgm:pt>
    <dgm:pt modelId="{6766CAC0-84AE-42CC-AED4-5842DCD6E931}" type="pres">
      <dgm:prSet presAssocID="{6F443BE3-8710-4283-A3A9-DED5FFC1713C}" presName="rootText" presStyleLbl="node2" presStyleIdx="0" presStyleCnt="3">
        <dgm:presLayoutVars>
          <dgm:chPref val="3"/>
        </dgm:presLayoutVars>
      </dgm:prSet>
      <dgm:spPr/>
    </dgm:pt>
    <dgm:pt modelId="{B22A77CA-722A-473F-B64E-E55C4249BA83}" type="pres">
      <dgm:prSet presAssocID="{6F443BE3-8710-4283-A3A9-DED5FFC1713C}" presName="rootConnector" presStyleLbl="node2" presStyleIdx="0" presStyleCnt="3"/>
      <dgm:spPr/>
    </dgm:pt>
    <dgm:pt modelId="{71B88E12-D9AA-4F64-9468-8245C5085511}" type="pres">
      <dgm:prSet presAssocID="{6F443BE3-8710-4283-A3A9-DED5FFC1713C}" presName="hierChild4" presStyleCnt="0"/>
      <dgm:spPr/>
    </dgm:pt>
    <dgm:pt modelId="{6C86F2AE-32D0-4B7F-9316-7B8BA1147DA7}" type="pres">
      <dgm:prSet presAssocID="{6F443BE3-8710-4283-A3A9-DED5FFC1713C}" presName="hierChild5" presStyleCnt="0"/>
      <dgm:spPr/>
    </dgm:pt>
    <dgm:pt modelId="{ECBD6E42-AFC7-44FA-B802-8E7F286746B9}" type="pres">
      <dgm:prSet presAssocID="{398D698C-F4DB-4FAB-836C-482CE2ADBEE2}" presName="Name37" presStyleLbl="parChTrans1D2" presStyleIdx="1" presStyleCnt="4"/>
      <dgm:spPr/>
    </dgm:pt>
    <dgm:pt modelId="{2E143EE3-A2B2-466A-9FFD-4C7CBC7FFCE7}" type="pres">
      <dgm:prSet presAssocID="{34AFEF59-973F-411A-A928-9372E2328677}" presName="hierRoot2" presStyleCnt="0">
        <dgm:presLayoutVars>
          <dgm:hierBranch val="init"/>
        </dgm:presLayoutVars>
      </dgm:prSet>
      <dgm:spPr/>
    </dgm:pt>
    <dgm:pt modelId="{538DC5B4-0AC4-4A14-8E93-E1C4EFB2DACB}" type="pres">
      <dgm:prSet presAssocID="{34AFEF59-973F-411A-A928-9372E2328677}" presName="rootComposite" presStyleCnt="0"/>
      <dgm:spPr/>
    </dgm:pt>
    <dgm:pt modelId="{35E05FF7-BD33-44D9-8FCE-F44A27E29927}" type="pres">
      <dgm:prSet presAssocID="{34AFEF59-973F-411A-A928-9372E2328677}" presName="rootText" presStyleLbl="node2" presStyleIdx="1" presStyleCnt="3">
        <dgm:presLayoutVars>
          <dgm:chPref val="3"/>
        </dgm:presLayoutVars>
      </dgm:prSet>
      <dgm:spPr/>
    </dgm:pt>
    <dgm:pt modelId="{799F8B53-E76F-4582-9E6E-ED74DF78EF69}" type="pres">
      <dgm:prSet presAssocID="{34AFEF59-973F-411A-A928-9372E2328677}" presName="rootConnector" presStyleLbl="node2" presStyleIdx="1" presStyleCnt="3"/>
      <dgm:spPr/>
    </dgm:pt>
    <dgm:pt modelId="{0947A704-9831-429B-86C1-439AA0C220B7}" type="pres">
      <dgm:prSet presAssocID="{34AFEF59-973F-411A-A928-9372E2328677}" presName="hierChild4" presStyleCnt="0"/>
      <dgm:spPr/>
    </dgm:pt>
    <dgm:pt modelId="{6807012A-A7C4-4E74-9130-148AE6A618FC}" type="pres">
      <dgm:prSet presAssocID="{34AFEF59-973F-411A-A928-9372E2328677}" presName="hierChild5" presStyleCnt="0"/>
      <dgm:spPr/>
    </dgm:pt>
    <dgm:pt modelId="{74483492-053C-4B3C-AC94-B76274DBDC8C}" type="pres">
      <dgm:prSet presAssocID="{2FEE8DE7-A61B-4997-A143-489A6381F96F}" presName="Name37" presStyleLbl="parChTrans1D2" presStyleIdx="2" presStyleCnt="4"/>
      <dgm:spPr/>
    </dgm:pt>
    <dgm:pt modelId="{8713CBC3-C935-4FA2-B601-C19CCF16B035}" type="pres">
      <dgm:prSet presAssocID="{ED6E6AA4-7B55-42CE-994A-BBCBAF4AB1D1}" presName="hierRoot2" presStyleCnt="0">
        <dgm:presLayoutVars>
          <dgm:hierBranch val="init"/>
        </dgm:presLayoutVars>
      </dgm:prSet>
      <dgm:spPr/>
    </dgm:pt>
    <dgm:pt modelId="{142D6CC8-7218-4EC9-BEA2-F06856B8185C}" type="pres">
      <dgm:prSet presAssocID="{ED6E6AA4-7B55-42CE-994A-BBCBAF4AB1D1}" presName="rootComposite" presStyleCnt="0"/>
      <dgm:spPr/>
    </dgm:pt>
    <dgm:pt modelId="{15CDC0CD-FBBF-4884-B2F0-1075784F7768}" type="pres">
      <dgm:prSet presAssocID="{ED6E6AA4-7B55-42CE-994A-BBCBAF4AB1D1}" presName="rootText" presStyleLbl="node2" presStyleIdx="2" presStyleCnt="3">
        <dgm:presLayoutVars>
          <dgm:chPref val="3"/>
        </dgm:presLayoutVars>
      </dgm:prSet>
      <dgm:spPr/>
    </dgm:pt>
    <dgm:pt modelId="{8D43C20D-4FE7-4495-A195-BF461EEA598F}" type="pres">
      <dgm:prSet presAssocID="{ED6E6AA4-7B55-42CE-994A-BBCBAF4AB1D1}" presName="rootConnector" presStyleLbl="node2" presStyleIdx="2" presStyleCnt="3"/>
      <dgm:spPr/>
    </dgm:pt>
    <dgm:pt modelId="{181EFBD2-D29D-4B96-922F-8DFA6364D587}" type="pres">
      <dgm:prSet presAssocID="{ED6E6AA4-7B55-42CE-994A-BBCBAF4AB1D1}" presName="hierChild4" presStyleCnt="0"/>
      <dgm:spPr/>
    </dgm:pt>
    <dgm:pt modelId="{12A32A3A-F33B-4B4F-B4DE-8471232B2270}" type="pres">
      <dgm:prSet presAssocID="{ED6E6AA4-7B55-42CE-994A-BBCBAF4AB1D1}" presName="hierChild5" presStyleCnt="0"/>
      <dgm:spPr/>
    </dgm:pt>
    <dgm:pt modelId="{7414BCFE-4799-4387-9C38-E9DB9FD25762}" type="pres">
      <dgm:prSet presAssocID="{CEBBA02D-EB65-4CC9-9798-1C479219F4F0}" presName="hierChild3" presStyleCnt="0"/>
      <dgm:spPr/>
    </dgm:pt>
    <dgm:pt modelId="{D411097C-5E9A-4133-954D-C19B4F5AA5F4}" type="pres">
      <dgm:prSet presAssocID="{5659FE96-6E30-40F5-B438-BD754A4C139C}" presName="Name111" presStyleLbl="parChTrans1D2" presStyleIdx="3" presStyleCnt="4"/>
      <dgm:spPr/>
    </dgm:pt>
    <dgm:pt modelId="{67C11388-A352-47C1-84BE-96B5518F7660}" type="pres">
      <dgm:prSet presAssocID="{774B4128-EA3D-4EE1-A121-A64167052CE7}" presName="hierRoot3" presStyleCnt="0">
        <dgm:presLayoutVars>
          <dgm:hierBranch val="init"/>
        </dgm:presLayoutVars>
      </dgm:prSet>
      <dgm:spPr/>
    </dgm:pt>
    <dgm:pt modelId="{5B3B8700-D60B-4F19-9930-C601C9C0EC7B}" type="pres">
      <dgm:prSet presAssocID="{774B4128-EA3D-4EE1-A121-A64167052CE7}" presName="rootComposite3" presStyleCnt="0"/>
      <dgm:spPr/>
    </dgm:pt>
    <dgm:pt modelId="{C08F8F5F-C0AA-4710-B86A-1A9DFA5356BC}" type="pres">
      <dgm:prSet presAssocID="{774B4128-EA3D-4EE1-A121-A64167052CE7}" presName="rootText3" presStyleLbl="asst1" presStyleIdx="0" presStyleCnt="1">
        <dgm:presLayoutVars>
          <dgm:chPref val="3"/>
        </dgm:presLayoutVars>
      </dgm:prSet>
      <dgm:spPr/>
    </dgm:pt>
    <dgm:pt modelId="{C497C05B-DD1A-44B5-8FB9-85BED7263D0A}" type="pres">
      <dgm:prSet presAssocID="{774B4128-EA3D-4EE1-A121-A64167052CE7}" presName="rootConnector3" presStyleLbl="asst1" presStyleIdx="0" presStyleCnt="1"/>
      <dgm:spPr/>
    </dgm:pt>
    <dgm:pt modelId="{1DCF5A23-0C93-449E-B051-36731784FF58}" type="pres">
      <dgm:prSet presAssocID="{774B4128-EA3D-4EE1-A121-A64167052CE7}" presName="hierChild6" presStyleCnt="0"/>
      <dgm:spPr/>
    </dgm:pt>
    <dgm:pt modelId="{8848C73A-2A94-41F3-B056-27A07BF6CA7A}" type="pres">
      <dgm:prSet presAssocID="{774B4128-EA3D-4EE1-A121-A64167052CE7}" presName="hierChild7" presStyleCnt="0"/>
      <dgm:spPr/>
    </dgm:pt>
  </dgm:ptLst>
  <dgm:cxnLst>
    <dgm:cxn modelId="{31F6B37C-B820-4F0E-AACA-95ABAE8B8FE3}" type="presOf" srcId="{34AFEF59-973F-411A-A928-9372E2328677}" destId="{35E05FF7-BD33-44D9-8FCE-F44A27E29927}" srcOrd="0" destOrd="0" presId="urn:microsoft.com/office/officeart/2005/8/layout/orgChart1"/>
    <dgm:cxn modelId="{88E18E4A-EE3C-419A-83F4-CB5E988A8404}" type="presOf" srcId="{6F443BE3-8710-4283-A3A9-DED5FFC1713C}" destId="{6766CAC0-84AE-42CC-AED4-5842DCD6E931}" srcOrd="0" destOrd="0" presId="urn:microsoft.com/office/officeart/2005/8/layout/orgChart1"/>
    <dgm:cxn modelId="{0CFE5420-6501-4BA7-9DDB-8B744EF7F26B}" type="presOf" srcId="{774B4128-EA3D-4EE1-A121-A64167052CE7}" destId="{C497C05B-DD1A-44B5-8FB9-85BED7263D0A}" srcOrd="1" destOrd="0" presId="urn:microsoft.com/office/officeart/2005/8/layout/orgChart1"/>
    <dgm:cxn modelId="{D53A456B-93F6-40F2-B8EE-6F2B40383A01}" type="presOf" srcId="{2FEE8DE7-A61B-4997-A143-489A6381F96F}" destId="{74483492-053C-4B3C-AC94-B76274DBDC8C}" srcOrd="0" destOrd="0" presId="urn:microsoft.com/office/officeart/2005/8/layout/orgChart1"/>
    <dgm:cxn modelId="{4702893D-4BA2-4F3B-BFA8-339D0F5CE2CC}" type="presOf" srcId="{8AD47619-6245-429A-9234-6C22CC9E6D8E}" destId="{1F0FD92E-8470-412F-8858-D58B08AD78A4}" srcOrd="0" destOrd="0" presId="urn:microsoft.com/office/officeart/2005/8/layout/orgChart1"/>
    <dgm:cxn modelId="{E31872C0-23DC-41DF-B5EC-FF6A118E4F83}" type="presOf" srcId="{6F443BE3-8710-4283-A3A9-DED5FFC1713C}" destId="{B22A77CA-722A-473F-B64E-E55C4249BA83}" srcOrd="1" destOrd="0" presId="urn:microsoft.com/office/officeart/2005/8/layout/orgChart1"/>
    <dgm:cxn modelId="{7870C2A9-00E0-4F5B-80AF-55762AA70414}" type="presOf" srcId="{774B4128-EA3D-4EE1-A121-A64167052CE7}" destId="{C08F8F5F-C0AA-4710-B86A-1A9DFA5356BC}" srcOrd="0" destOrd="0" presId="urn:microsoft.com/office/officeart/2005/8/layout/orgChart1"/>
    <dgm:cxn modelId="{BD25FA83-DD6B-48C3-856C-D2DA1032D9B0}" srcId="{CEBBA02D-EB65-4CC9-9798-1C479219F4F0}" destId="{34AFEF59-973F-411A-A928-9372E2328677}" srcOrd="2" destOrd="0" parTransId="{398D698C-F4DB-4FAB-836C-482CE2ADBEE2}" sibTransId="{391D089F-3D58-4A1E-A4C8-1F1687BC911C}"/>
    <dgm:cxn modelId="{A3DEEC5A-4394-4100-B0AC-AF8B918A8AA7}" type="presOf" srcId="{CEBBA02D-EB65-4CC9-9798-1C479219F4F0}" destId="{220B1279-50C3-42A5-A1B0-E5762549CC18}" srcOrd="0" destOrd="0" presId="urn:microsoft.com/office/officeart/2005/8/layout/orgChart1"/>
    <dgm:cxn modelId="{429E1C27-D005-4CF3-B327-C902F009903D}" srcId="{CEBBA02D-EB65-4CC9-9798-1C479219F4F0}" destId="{6F443BE3-8710-4283-A3A9-DED5FFC1713C}" srcOrd="1" destOrd="0" parTransId="{8AD47619-6245-429A-9234-6C22CC9E6D8E}" sibTransId="{B6330924-5526-4465-89A3-F1707986325C}"/>
    <dgm:cxn modelId="{BA5E9E56-2731-4B24-8E23-F2552ACD10F3}" srcId="{CEBBA02D-EB65-4CC9-9798-1C479219F4F0}" destId="{774B4128-EA3D-4EE1-A121-A64167052CE7}" srcOrd="0" destOrd="0" parTransId="{5659FE96-6E30-40F5-B438-BD754A4C139C}" sibTransId="{92584234-F121-403D-B7D4-089639CC07A2}"/>
    <dgm:cxn modelId="{8F537F0F-2A66-46DB-BC78-24B4DF6C5245}" type="presOf" srcId="{B5657B18-BED5-4649-B4CE-5ADFFC691423}" destId="{940C3E39-9CB5-43BD-A84C-9E8D66790D69}" srcOrd="0" destOrd="0" presId="urn:microsoft.com/office/officeart/2005/8/layout/orgChart1"/>
    <dgm:cxn modelId="{A53A96E0-6132-472D-B208-1EE4D441E312}" srcId="{B5657B18-BED5-4649-B4CE-5ADFFC691423}" destId="{CEBBA02D-EB65-4CC9-9798-1C479219F4F0}" srcOrd="0" destOrd="0" parTransId="{F511B064-65E6-4601-B081-2A6C58731F86}" sibTransId="{AB450C16-207A-45AF-BD19-752B2644F56D}"/>
    <dgm:cxn modelId="{D27DEC9E-7213-489D-BE22-3414821A2C2A}" type="presOf" srcId="{398D698C-F4DB-4FAB-836C-482CE2ADBEE2}" destId="{ECBD6E42-AFC7-44FA-B802-8E7F286746B9}" srcOrd="0" destOrd="0" presId="urn:microsoft.com/office/officeart/2005/8/layout/orgChart1"/>
    <dgm:cxn modelId="{A88A2FD4-24DB-4B8D-A075-00C94B6A4486}" type="presOf" srcId="{34AFEF59-973F-411A-A928-9372E2328677}" destId="{799F8B53-E76F-4582-9E6E-ED74DF78EF69}" srcOrd="1" destOrd="0" presId="urn:microsoft.com/office/officeart/2005/8/layout/orgChart1"/>
    <dgm:cxn modelId="{BCEF0D97-F64E-4988-869B-681AFF2458FB}" type="presOf" srcId="{ED6E6AA4-7B55-42CE-994A-BBCBAF4AB1D1}" destId="{15CDC0CD-FBBF-4884-B2F0-1075784F7768}" srcOrd="0" destOrd="0" presId="urn:microsoft.com/office/officeart/2005/8/layout/orgChart1"/>
    <dgm:cxn modelId="{42316BE8-14EC-426B-AD08-4C4E631B657F}" type="presOf" srcId="{5659FE96-6E30-40F5-B438-BD754A4C139C}" destId="{D411097C-5E9A-4133-954D-C19B4F5AA5F4}" srcOrd="0" destOrd="0" presId="urn:microsoft.com/office/officeart/2005/8/layout/orgChart1"/>
    <dgm:cxn modelId="{3C4EB891-9385-4E47-A1EC-8D2F3549CFE4}" type="presOf" srcId="{ED6E6AA4-7B55-42CE-994A-BBCBAF4AB1D1}" destId="{8D43C20D-4FE7-4495-A195-BF461EEA598F}" srcOrd="1" destOrd="0" presId="urn:microsoft.com/office/officeart/2005/8/layout/orgChart1"/>
    <dgm:cxn modelId="{48FF0DB6-23B8-42C7-842D-212255000A48}" type="presOf" srcId="{CEBBA02D-EB65-4CC9-9798-1C479219F4F0}" destId="{1D237CC0-AAAB-4C55-8557-2E2CC2193844}" srcOrd="1" destOrd="0" presId="urn:microsoft.com/office/officeart/2005/8/layout/orgChart1"/>
    <dgm:cxn modelId="{8FA97BC4-E179-494B-BD03-B3CB7DC60AB3}" srcId="{CEBBA02D-EB65-4CC9-9798-1C479219F4F0}" destId="{ED6E6AA4-7B55-42CE-994A-BBCBAF4AB1D1}" srcOrd="3" destOrd="0" parTransId="{2FEE8DE7-A61B-4997-A143-489A6381F96F}" sibTransId="{3CCBF43E-4FAE-4744-BC4E-2D160D172E2D}"/>
    <dgm:cxn modelId="{CA691C15-ABF3-4968-A072-C7C03BBAD734}" type="presParOf" srcId="{940C3E39-9CB5-43BD-A84C-9E8D66790D69}" destId="{B195FD45-7EEF-424B-87F2-327220808EAF}" srcOrd="0" destOrd="0" presId="urn:microsoft.com/office/officeart/2005/8/layout/orgChart1"/>
    <dgm:cxn modelId="{386A313C-CF45-4354-A14A-F6403A280309}" type="presParOf" srcId="{B195FD45-7EEF-424B-87F2-327220808EAF}" destId="{60F8A768-A6C5-4BC5-A7D2-D31178DB67E1}" srcOrd="0" destOrd="0" presId="urn:microsoft.com/office/officeart/2005/8/layout/orgChart1"/>
    <dgm:cxn modelId="{34228750-8F8E-4B04-B533-B1C2EEEB6BFC}" type="presParOf" srcId="{60F8A768-A6C5-4BC5-A7D2-D31178DB67E1}" destId="{220B1279-50C3-42A5-A1B0-E5762549CC18}" srcOrd="0" destOrd="0" presId="urn:microsoft.com/office/officeart/2005/8/layout/orgChart1"/>
    <dgm:cxn modelId="{79D36525-4874-416B-936F-1ACD8D55A50C}" type="presParOf" srcId="{60F8A768-A6C5-4BC5-A7D2-D31178DB67E1}" destId="{1D237CC0-AAAB-4C55-8557-2E2CC2193844}" srcOrd="1" destOrd="0" presId="urn:microsoft.com/office/officeart/2005/8/layout/orgChart1"/>
    <dgm:cxn modelId="{9F85F64A-1EE2-4B9F-A061-BCF2382F06F4}" type="presParOf" srcId="{B195FD45-7EEF-424B-87F2-327220808EAF}" destId="{38B28013-4B04-44AB-B4DD-7CE122BA99D3}" srcOrd="1" destOrd="0" presId="urn:microsoft.com/office/officeart/2005/8/layout/orgChart1"/>
    <dgm:cxn modelId="{24B83B57-2D3C-4282-9E0F-BAC0132FF688}" type="presParOf" srcId="{38B28013-4B04-44AB-B4DD-7CE122BA99D3}" destId="{1F0FD92E-8470-412F-8858-D58B08AD78A4}" srcOrd="0" destOrd="0" presId="urn:microsoft.com/office/officeart/2005/8/layout/orgChart1"/>
    <dgm:cxn modelId="{1BF01D1C-F263-468E-916B-42C98B8FD2FA}" type="presParOf" srcId="{38B28013-4B04-44AB-B4DD-7CE122BA99D3}" destId="{895A87DA-DE79-401E-9535-D5538E45C04F}" srcOrd="1" destOrd="0" presId="urn:microsoft.com/office/officeart/2005/8/layout/orgChart1"/>
    <dgm:cxn modelId="{864FED1C-AE06-4920-8D80-2F58A51BBA76}" type="presParOf" srcId="{895A87DA-DE79-401E-9535-D5538E45C04F}" destId="{B561A478-08F7-4268-AE9B-39ADD44A6A58}" srcOrd="0" destOrd="0" presId="urn:microsoft.com/office/officeart/2005/8/layout/orgChart1"/>
    <dgm:cxn modelId="{A2F9A12D-6CA6-4FF2-BF1B-511607257391}" type="presParOf" srcId="{B561A478-08F7-4268-AE9B-39ADD44A6A58}" destId="{6766CAC0-84AE-42CC-AED4-5842DCD6E931}" srcOrd="0" destOrd="0" presId="urn:microsoft.com/office/officeart/2005/8/layout/orgChart1"/>
    <dgm:cxn modelId="{E494F4C5-1914-4BBC-9C32-99E95BDF8855}" type="presParOf" srcId="{B561A478-08F7-4268-AE9B-39ADD44A6A58}" destId="{B22A77CA-722A-473F-B64E-E55C4249BA83}" srcOrd="1" destOrd="0" presId="urn:microsoft.com/office/officeart/2005/8/layout/orgChart1"/>
    <dgm:cxn modelId="{7D8553F4-FC61-4B62-8EDB-1B25FFB886F6}" type="presParOf" srcId="{895A87DA-DE79-401E-9535-D5538E45C04F}" destId="{71B88E12-D9AA-4F64-9468-8245C5085511}" srcOrd="1" destOrd="0" presId="urn:microsoft.com/office/officeart/2005/8/layout/orgChart1"/>
    <dgm:cxn modelId="{E6DE017C-E8A7-4DEF-9D3A-FED4710D0780}" type="presParOf" srcId="{895A87DA-DE79-401E-9535-D5538E45C04F}" destId="{6C86F2AE-32D0-4B7F-9316-7B8BA1147DA7}" srcOrd="2" destOrd="0" presId="urn:microsoft.com/office/officeart/2005/8/layout/orgChart1"/>
    <dgm:cxn modelId="{5E88BA93-5E23-49EE-A780-09F2998F32D6}" type="presParOf" srcId="{38B28013-4B04-44AB-B4DD-7CE122BA99D3}" destId="{ECBD6E42-AFC7-44FA-B802-8E7F286746B9}" srcOrd="2" destOrd="0" presId="urn:microsoft.com/office/officeart/2005/8/layout/orgChart1"/>
    <dgm:cxn modelId="{E04A537A-F346-47EA-B63E-A342896507B0}" type="presParOf" srcId="{38B28013-4B04-44AB-B4DD-7CE122BA99D3}" destId="{2E143EE3-A2B2-466A-9FFD-4C7CBC7FFCE7}" srcOrd="3" destOrd="0" presId="urn:microsoft.com/office/officeart/2005/8/layout/orgChart1"/>
    <dgm:cxn modelId="{EBF38F14-CE44-4564-9245-FD62EFE8D9B4}" type="presParOf" srcId="{2E143EE3-A2B2-466A-9FFD-4C7CBC7FFCE7}" destId="{538DC5B4-0AC4-4A14-8E93-E1C4EFB2DACB}" srcOrd="0" destOrd="0" presId="urn:microsoft.com/office/officeart/2005/8/layout/orgChart1"/>
    <dgm:cxn modelId="{E288178F-45E8-45A0-B37A-0BEBA7DF3F27}" type="presParOf" srcId="{538DC5B4-0AC4-4A14-8E93-E1C4EFB2DACB}" destId="{35E05FF7-BD33-44D9-8FCE-F44A27E29927}" srcOrd="0" destOrd="0" presId="urn:microsoft.com/office/officeart/2005/8/layout/orgChart1"/>
    <dgm:cxn modelId="{918A2B29-E27E-403A-840F-9D84F30D148C}" type="presParOf" srcId="{538DC5B4-0AC4-4A14-8E93-E1C4EFB2DACB}" destId="{799F8B53-E76F-4582-9E6E-ED74DF78EF69}" srcOrd="1" destOrd="0" presId="urn:microsoft.com/office/officeart/2005/8/layout/orgChart1"/>
    <dgm:cxn modelId="{7DAF10C6-5E9D-4327-B0F4-E380FA3CD2F8}" type="presParOf" srcId="{2E143EE3-A2B2-466A-9FFD-4C7CBC7FFCE7}" destId="{0947A704-9831-429B-86C1-439AA0C220B7}" srcOrd="1" destOrd="0" presId="urn:microsoft.com/office/officeart/2005/8/layout/orgChart1"/>
    <dgm:cxn modelId="{44B1AE63-42DB-4B4D-895A-3C18685E0BFC}" type="presParOf" srcId="{2E143EE3-A2B2-466A-9FFD-4C7CBC7FFCE7}" destId="{6807012A-A7C4-4E74-9130-148AE6A618FC}" srcOrd="2" destOrd="0" presId="urn:microsoft.com/office/officeart/2005/8/layout/orgChart1"/>
    <dgm:cxn modelId="{3E80A922-C262-45CC-BD13-386E26CDCEA0}" type="presParOf" srcId="{38B28013-4B04-44AB-B4DD-7CE122BA99D3}" destId="{74483492-053C-4B3C-AC94-B76274DBDC8C}" srcOrd="4" destOrd="0" presId="urn:microsoft.com/office/officeart/2005/8/layout/orgChart1"/>
    <dgm:cxn modelId="{77C7F41E-ECEB-4357-950D-68FE167C9CCC}" type="presParOf" srcId="{38B28013-4B04-44AB-B4DD-7CE122BA99D3}" destId="{8713CBC3-C935-4FA2-B601-C19CCF16B035}" srcOrd="5" destOrd="0" presId="urn:microsoft.com/office/officeart/2005/8/layout/orgChart1"/>
    <dgm:cxn modelId="{CDF75D50-0D88-42BF-9970-97263B700926}" type="presParOf" srcId="{8713CBC3-C935-4FA2-B601-C19CCF16B035}" destId="{142D6CC8-7218-4EC9-BEA2-F06856B8185C}" srcOrd="0" destOrd="0" presId="urn:microsoft.com/office/officeart/2005/8/layout/orgChart1"/>
    <dgm:cxn modelId="{CBBD2B6C-2C08-46BF-9D1C-DBE874A21220}" type="presParOf" srcId="{142D6CC8-7218-4EC9-BEA2-F06856B8185C}" destId="{15CDC0CD-FBBF-4884-B2F0-1075784F7768}" srcOrd="0" destOrd="0" presId="urn:microsoft.com/office/officeart/2005/8/layout/orgChart1"/>
    <dgm:cxn modelId="{53D8BB78-8342-46E6-9830-D0D28A6ED36A}" type="presParOf" srcId="{142D6CC8-7218-4EC9-BEA2-F06856B8185C}" destId="{8D43C20D-4FE7-4495-A195-BF461EEA598F}" srcOrd="1" destOrd="0" presId="urn:microsoft.com/office/officeart/2005/8/layout/orgChart1"/>
    <dgm:cxn modelId="{E3064821-E3EF-403B-8C71-3C9ADCD705FD}" type="presParOf" srcId="{8713CBC3-C935-4FA2-B601-C19CCF16B035}" destId="{181EFBD2-D29D-4B96-922F-8DFA6364D587}" srcOrd="1" destOrd="0" presId="urn:microsoft.com/office/officeart/2005/8/layout/orgChart1"/>
    <dgm:cxn modelId="{6EBC4B2C-BC25-49E6-A885-87909FC52336}" type="presParOf" srcId="{8713CBC3-C935-4FA2-B601-C19CCF16B035}" destId="{12A32A3A-F33B-4B4F-B4DE-8471232B2270}" srcOrd="2" destOrd="0" presId="urn:microsoft.com/office/officeart/2005/8/layout/orgChart1"/>
    <dgm:cxn modelId="{2F2E1DA0-6A87-44EC-9788-A114E9947555}" type="presParOf" srcId="{B195FD45-7EEF-424B-87F2-327220808EAF}" destId="{7414BCFE-4799-4387-9C38-E9DB9FD25762}" srcOrd="2" destOrd="0" presId="urn:microsoft.com/office/officeart/2005/8/layout/orgChart1"/>
    <dgm:cxn modelId="{F0C89044-E8B7-4C69-8AD5-8E1EF49ED267}" type="presParOf" srcId="{7414BCFE-4799-4387-9C38-E9DB9FD25762}" destId="{D411097C-5E9A-4133-954D-C19B4F5AA5F4}" srcOrd="0" destOrd="0" presId="urn:microsoft.com/office/officeart/2005/8/layout/orgChart1"/>
    <dgm:cxn modelId="{034F4764-985F-4A74-AFA3-EAA2295AF243}" type="presParOf" srcId="{7414BCFE-4799-4387-9C38-E9DB9FD25762}" destId="{67C11388-A352-47C1-84BE-96B5518F7660}" srcOrd="1" destOrd="0" presId="urn:microsoft.com/office/officeart/2005/8/layout/orgChart1"/>
    <dgm:cxn modelId="{E988BFFF-2771-4523-8CEE-718E890B3966}" type="presParOf" srcId="{67C11388-A352-47C1-84BE-96B5518F7660}" destId="{5B3B8700-D60B-4F19-9930-C601C9C0EC7B}" srcOrd="0" destOrd="0" presId="urn:microsoft.com/office/officeart/2005/8/layout/orgChart1"/>
    <dgm:cxn modelId="{3D9B0EE6-D8F9-4211-A6F3-EA695713A03F}" type="presParOf" srcId="{5B3B8700-D60B-4F19-9930-C601C9C0EC7B}" destId="{C08F8F5F-C0AA-4710-B86A-1A9DFA5356BC}" srcOrd="0" destOrd="0" presId="urn:microsoft.com/office/officeart/2005/8/layout/orgChart1"/>
    <dgm:cxn modelId="{39DD51CE-AF27-4F31-88DB-4AFE5BCB937C}" type="presParOf" srcId="{5B3B8700-D60B-4F19-9930-C601C9C0EC7B}" destId="{C497C05B-DD1A-44B5-8FB9-85BED7263D0A}" srcOrd="1" destOrd="0" presId="urn:microsoft.com/office/officeart/2005/8/layout/orgChart1"/>
    <dgm:cxn modelId="{F314A58B-C767-4227-8D25-15DEA5DE5FFF}" type="presParOf" srcId="{67C11388-A352-47C1-84BE-96B5518F7660}" destId="{1DCF5A23-0C93-449E-B051-36731784FF58}" srcOrd="1" destOrd="0" presId="urn:microsoft.com/office/officeart/2005/8/layout/orgChart1"/>
    <dgm:cxn modelId="{B0116E9F-D9D2-4E4C-87A5-FFFEA215D4B9}" type="presParOf" srcId="{67C11388-A352-47C1-84BE-96B5518F7660}" destId="{8848C73A-2A94-41F3-B056-27A07BF6CA7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5657B18-BED5-4649-B4CE-5ADFFC69142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BBA02D-EB65-4CC9-9798-1C479219F4F0}">
      <dgm:prSet phldrT="[Text]"/>
      <dgm:spPr/>
      <dgm:t>
        <a:bodyPr/>
        <a:lstStyle/>
        <a:p>
          <a:r>
            <a:rPr lang="en-US" dirty="0"/>
            <a:t>PPB</a:t>
          </a:r>
        </a:p>
      </dgm:t>
    </dgm:pt>
    <dgm:pt modelId="{F511B064-65E6-4601-B081-2A6C58731F86}" type="parTrans" cxnId="{A53A96E0-6132-472D-B208-1EE4D441E312}">
      <dgm:prSet/>
      <dgm:spPr/>
      <dgm:t>
        <a:bodyPr/>
        <a:lstStyle/>
        <a:p>
          <a:endParaRPr lang="en-US"/>
        </a:p>
      </dgm:t>
    </dgm:pt>
    <dgm:pt modelId="{AB450C16-207A-45AF-BD19-752B2644F56D}" type="sibTrans" cxnId="{A53A96E0-6132-472D-B208-1EE4D441E312}">
      <dgm:prSet/>
      <dgm:spPr/>
      <dgm:t>
        <a:bodyPr/>
        <a:lstStyle/>
        <a:p>
          <a:endParaRPr lang="en-US"/>
        </a:p>
      </dgm:t>
    </dgm:pt>
    <dgm:pt modelId="{774B4128-EA3D-4EE1-A121-A64167052CE7}" type="asst">
      <dgm:prSet phldrT="[Text]"/>
      <dgm:spPr/>
      <dgm:t>
        <a:bodyPr/>
        <a:lstStyle/>
        <a:p>
          <a:r>
            <a:rPr lang="en-US" dirty="0"/>
            <a:t>KETUA JPP</a:t>
          </a:r>
        </a:p>
      </dgm:t>
    </dgm:pt>
    <dgm:pt modelId="{5659FE96-6E30-40F5-B438-BD754A4C139C}" type="parTrans" cxnId="{BA5E9E56-2731-4B24-8E23-F2552ACD10F3}">
      <dgm:prSet/>
      <dgm:spPr/>
      <dgm:t>
        <a:bodyPr/>
        <a:lstStyle/>
        <a:p>
          <a:endParaRPr lang="en-US"/>
        </a:p>
      </dgm:t>
    </dgm:pt>
    <dgm:pt modelId="{92584234-F121-403D-B7D4-089639CC07A2}" type="sibTrans" cxnId="{BA5E9E56-2731-4B24-8E23-F2552ACD10F3}">
      <dgm:prSet/>
      <dgm:spPr/>
      <dgm:t>
        <a:bodyPr/>
        <a:lstStyle/>
        <a:p>
          <a:endParaRPr lang="en-US"/>
        </a:p>
      </dgm:t>
    </dgm:pt>
    <dgm:pt modelId="{6F443BE3-8710-4283-A3A9-DED5FFC1713C}">
      <dgm:prSet phldrT="[Text]"/>
      <dgm:spPr/>
      <dgm:t>
        <a:bodyPr/>
        <a:lstStyle/>
        <a:p>
          <a:r>
            <a:rPr lang="en-US" dirty="0"/>
            <a:t>PENILAIAN </a:t>
          </a:r>
        </a:p>
        <a:p>
          <a:r>
            <a:rPr lang="en-US" dirty="0"/>
            <a:t>SKM :SVM DVM)</a:t>
          </a:r>
        </a:p>
      </dgm:t>
    </dgm:pt>
    <dgm:pt modelId="{8AD47619-6245-429A-9234-6C22CC9E6D8E}" type="parTrans" cxnId="{429E1C27-D005-4CF3-B327-C902F009903D}">
      <dgm:prSet/>
      <dgm:spPr/>
      <dgm:t>
        <a:bodyPr/>
        <a:lstStyle/>
        <a:p>
          <a:endParaRPr lang="en-US"/>
        </a:p>
      </dgm:t>
    </dgm:pt>
    <dgm:pt modelId="{B6330924-5526-4465-89A3-F1707986325C}" type="sibTrans" cxnId="{429E1C27-D005-4CF3-B327-C902F009903D}">
      <dgm:prSet/>
      <dgm:spPr/>
      <dgm:t>
        <a:bodyPr/>
        <a:lstStyle/>
        <a:p>
          <a:endParaRPr lang="en-US"/>
        </a:p>
      </dgm:t>
    </dgm:pt>
    <dgm:pt modelId="{34AFEF59-973F-411A-A928-9372E2328677}">
      <dgm:prSet phldrT="[Text]"/>
      <dgm:spPr/>
      <dgm:t>
        <a:bodyPr/>
        <a:lstStyle/>
        <a:p>
          <a:r>
            <a:rPr lang="en-US" dirty="0"/>
            <a:t>PENILAIAN</a:t>
          </a:r>
        </a:p>
        <a:p>
          <a:r>
            <a:rPr lang="en-US" dirty="0"/>
            <a:t> SKM PROGRAM PENUH</a:t>
          </a:r>
        </a:p>
      </dgm:t>
    </dgm:pt>
    <dgm:pt modelId="{398D698C-F4DB-4FAB-836C-482CE2ADBEE2}" type="parTrans" cxnId="{BD25FA83-DD6B-48C3-856C-D2DA1032D9B0}">
      <dgm:prSet/>
      <dgm:spPr/>
      <dgm:t>
        <a:bodyPr/>
        <a:lstStyle/>
        <a:p>
          <a:endParaRPr lang="en-US"/>
        </a:p>
      </dgm:t>
    </dgm:pt>
    <dgm:pt modelId="{391D089F-3D58-4A1E-A4C8-1F1687BC911C}" type="sibTrans" cxnId="{BD25FA83-DD6B-48C3-856C-D2DA1032D9B0}">
      <dgm:prSet/>
      <dgm:spPr/>
      <dgm:t>
        <a:bodyPr/>
        <a:lstStyle/>
        <a:p>
          <a:endParaRPr lang="en-US"/>
        </a:p>
      </dgm:t>
    </dgm:pt>
    <dgm:pt modelId="{ED6E6AA4-7B55-42CE-994A-BBCBAF4AB1D1}">
      <dgm:prSet phldrT="[Text]"/>
      <dgm:spPr/>
      <dgm:t>
        <a:bodyPr/>
        <a:lstStyle/>
        <a:p>
          <a:r>
            <a:rPr lang="en-US" dirty="0"/>
            <a:t>PPENILAIAN SLDN</a:t>
          </a:r>
        </a:p>
      </dgm:t>
    </dgm:pt>
    <dgm:pt modelId="{2FEE8DE7-A61B-4997-A143-489A6381F96F}" type="parTrans" cxnId="{8FA97BC4-E179-494B-BD03-B3CB7DC60AB3}">
      <dgm:prSet/>
      <dgm:spPr/>
      <dgm:t>
        <a:bodyPr/>
        <a:lstStyle/>
        <a:p>
          <a:endParaRPr lang="en-US"/>
        </a:p>
      </dgm:t>
    </dgm:pt>
    <dgm:pt modelId="{3CCBF43E-4FAE-4744-BC4E-2D160D172E2D}" type="sibTrans" cxnId="{8FA97BC4-E179-494B-BD03-B3CB7DC60AB3}">
      <dgm:prSet/>
      <dgm:spPr/>
      <dgm:t>
        <a:bodyPr/>
        <a:lstStyle/>
        <a:p>
          <a:endParaRPr lang="en-US"/>
        </a:p>
      </dgm:t>
    </dgm:pt>
    <dgm:pt modelId="{940C3E39-9CB5-43BD-A84C-9E8D66790D69}" type="pres">
      <dgm:prSet presAssocID="{B5657B18-BED5-4649-B4CE-5ADFFC69142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195FD45-7EEF-424B-87F2-327220808EAF}" type="pres">
      <dgm:prSet presAssocID="{CEBBA02D-EB65-4CC9-9798-1C479219F4F0}" presName="hierRoot1" presStyleCnt="0">
        <dgm:presLayoutVars>
          <dgm:hierBranch val="init"/>
        </dgm:presLayoutVars>
      </dgm:prSet>
      <dgm:spPr/>
    </dgm:pt>
    <dgm:pt modelId="{60F8A768-A6C5-4BC5-A7D2-D31178DB67E1}" type="pres">
      <dgm:prSet presAssocID="{CEBBA02D-EB65-4CC9-9798-1C479219F4F0}" presName="rootComposite1" presStyleCnt="0"/>
      <dgm:spPr/>
    </dgm:pt>
    <dgm:pt modelId="{220B1279-50C3-42A5-A1B0-E5762549CC18}" type="pres">
      <dgm:prSet presAssocID="{CEBBA02D-EB65-4CC9-9798-1C479219F4F0}" presName="rootText1" presStyleLbl="node0" presStyleIdx="0" presStyleCnt="1">
        <dgm:presLayoutVars>
          <dgm:chPref val="3"/>
        </dgm:presLayoutVars>
      </dgm:prSet>
      <dgm:spPr/>
    </dgm:pt>
    <dgm:pt modelId="{1D237CC0-AAAB-4C55-8557-2E2CC2193844}" type="pres">
      <dgm:prSet presAssocID="{CEBBA02D-EB65-4CC9-9798-1C479219F4F0}" presName="rootConnector1" presStyleLbl="node1" presStyleIdx="0" presStyleCnt="0"/>
      <dgm:spPr/>
    </dgm:pt>
    <dgm:pt modelId="{38B28013-4B04-44AB-B4DD-7CE122BA99D3}" type="pres">
      <dgm:prSet presAssocID="{CEBBA02D-EB65-4CC9-9798-1C479219F4F0}" presName="hierChild2" presStyleCnt="0"/>
      <dgm:spPr/>
    </dgm:pt>
    <dgm:pt modelId="{1F0FD92E-8470-412F-8858-D58B08AD78A4}" type="pres">
      <dgm:prSet presAssocID="{8AD47619-6245-429A-9234-6C22CC9E6D8E}" presName="Name37" presStyleLbl="parChTrans1D2" presStyleIdx="0" presStyleCnt="4"/>
      <dgm:spPr/>
    </dgm:pt>
    <dgm:pt modelId="{895A87DA-DE79-401E-9535-D5538E45C04F}" type="pres">
      <dgm:prSet presAssocID="{6F443BE3-8710-4283-A3A9-DED5FFC1713C}" presName="hierRoot2" presStyleCnt="0">
        <dgm:presLayoutVars>
          <dgm:hierBranch val="init"/>
        </dgm:presLayoutVars>
      </dgm:prSet>
      <dgm:spPr/>
    </dgm:pt>
    <dgm:pt modelId="{B561A478-08F7-4268-AE9B-39ADD44A6A58}" type="pres">
      <dgm:prSet presAssocID="{6F443BE3-8710-4283-A3A9-DED5FFC1713C}" presName="rootComposite" presStyleCnt="0"/>
      <dgm:spPr/>
    </dgm:pt>
    <dgm:pt modelId="{6766CAC0-84AE-42CC-AED4-5842DCD6E931}" type="pres">
      <dgm:prSet presAssocID="{6F443BE3-8710-4283-A3A9-DED5FFC1713C}" presName="rootText" presStyleLbl="node2" presStyleIdx="0" presStyleCnt="3">
        <dgm:presLayoutVars>
          <dgm:chPref val="3"/>
        </dgm:presLayoutVars>
      </dgm:prSet>
      <dgm:spPr/>
    </dgm:pt>
    <dgm:pt modelId="{B22A77CA-722A-473F-B64E-E55C4249BA83}" type="pres">
      <dgm:prSet presAssocID="{6F443BE3-8710-4283-A3A9-DED5FFC1713C}" presName="rootConnector" presStyleLbl="node2" presStyleIdx="0" presStyleCnt="3"/>
      <dgm:spPr/>
    </dgm:pt>
    <dgm:pt modelId="{71B88E12-D9AA-4F64-9468-8245C5085511}" type="pres">
      <dgm:prSet presAssocID="{6F443BE3-8710-4283-A3A9-DED5FFC1713C}" presName="hierChild4" presStyleCnt="0"/>
      <dgm:spPr/>
    </dgm:pt>
    <dgm:pt modelId="{6C86F2AE-32D0-4B7F-9316-7B8BA1147DA7}" type="pres">
      <dgm:prSet presAssocID="{6F443BE3-8710-4283-A3A9-DED5FFC1713C}" presName="hierChild5" presStyleCnt="0"/>
      <dgm:spPr/>
    </dgm:pt>
    <dgm:pt modelId="{ECBD6E42-AFC7-44FA-B802-8E7F286746B9}" type="pres">
      <dgm:prSet presAssocID="{398D698C-F4DB-4FAB-836C-482CE2ADBEE2}" presName="Name37" presStyleLbl="parChTrans1D2" presStyleIdx="1" presStyleCnt="4"/>
      <dgm:spPr/>
    </dgm:pt>
    <dgm:pt modelId="{2E143EE3-A2B2-466A-9FFD-4C7CBC7FFCE7}" type="pres">
      <dgm:prSet presAssocID="{34AFEF59-973F-411A-A928-9372E2328677}" presName="hierRoot2" presStyleCnt="0">
        <dgm:presLayoutVars>
          <dgm:hierBranch val="init"/>
        </dgm:presLayoutVars>
      </dgm:prSet>
      <dgm:spPr/>
    </dgm:pt>
    <dgm:pt modelId="{538DC5B4-0AC4-4A14-8E93-E1C4EFB2DACB}" type="pres">
      <dgm:prSet presAssocID="{34AFEF59-973F-411A-A928-9372E2328677}" presName="rootComposite" presStyleCnt="0"/>
      <dgm:spPr/>
    </dgm:pt>
    <dgm:pt modelId="{35E05FF7-BD33-44D9-8FCE-F44A27E29927}" type="pres">
      <dgm:prSet presAssocID="{34AFEF59-973F-411A-A928-9372E2328677}" presName="rootText" presStyleLbl="node2" presStyleIdx="1" presStyleCnt="3" custLinFactNeighborX="0" custLinFactNeighborY="4969">
        <dgm:presLayoutVars>
          <dgm:chPref val="3"/>
        </dgm:presLayoutVars>
      </dgm:prSet>
      <dgm:spPr/>
    </dgm:pt>
    <dgm:pt modelId="{799F8B53-E76F-4582-9E6E-ED74DF78EF69}" type="pres">
      <dgm:prSet presAssocID="{34AFEF59-973F-411A-A928-9372E2328677}" presName="rootConnector" presStyleLbl="node2" presStyleIdx="1" presStyleCnt="3"/>
      <dgm:spPr/>
    </dgm:pt>
    <dgm:pt modelId="{0947A704-9831-429B-86C1-439AA0C220B7}" type="pres">
      <dgm:prSet presAssocID="{34AFEF59-973F-411A-A928-9372E2328677}" presName="hierChild4" presStyleCnt="0"/>
      <dgm:spPr/>
    </dgm:pt>
    <dgm:pt modelId="{6807012A-A7C4-4E74-9130-148AE6A618FC}" type="pres">
      <dgm:prSet presAssocID="{34AFEF59-973F-411A-A928-9372E2328677}" presName="hierChild5" presStyleCnt="0"/>
      <dgm:spPr/>
    </dgm:pt>
    <dgm:pt modelId="{74483492-053C-4B3C-AC94-B76274DBDC8C}" type="pres">
      <dgm:prSet presAssocID="{2FEE8DE7-A61B-4997-A143-489A6381F96F}" presName="Name37" presStyleLbl="parChTrans1D2" presStyleIdx="2" presStyleCnt="4"/>
      <dgm:spPr/>
    </dgm:pt>
    <dgm:pt modelId="{8713CBC3-C935-4FA2-B601-C19CCF16B035}" type="pres">
      <dgm:prSet presAssocID="{ED6E6AA4-7B55-42CE-994A-BBCBAF4AB1D1}" presName="hierRoot2" presStyleCnt="0">
        <dgm:presLayoutVars>
          <dgm:hierBranch val="init"/>
        </dgm:presLayoutVars>
      </dgm:prSet>
      <dgm:spPr/>
    </dgm:pt>
    <dgm:pt modelId="{142D6CC8-7218-4EC9-BEA2-F06856B8185C}" type="pres">
      <dgm:prSet presAssocID="{ED6E6AA4-7B55-42CE-994A-BBCBAF4AB1D1}" presName="rootComposite" presStyleCnt="0"/>
      <dgm:spPr/>
    </dgm:pt>
    <dgm:pt modelId="{15CDC0CD-FBBF-4884-B2F0-1075784F7768}" type="pres">
      <dgm:prSet presAssocID="{ED6E6AA4-7B55-42CE-994A-BBCBAF4AB1D1}" presName="rootText" presStyleLbl="node2" presStyleIdx="2" presStyleCnt="3">
        <dgm:presLayoutVars>
          <dgm:chPref val="3"/>
        </dgm:presLayoutVars>
      </dgm:prSet>
      <dgm:spPr/>
    </dgm:pt>
    <dgm:pt modelId="{8D43C20D-4FE7-4495-A195-BF461EEA598F}" type="pres">
      <dgm:prSet presAssocID="{ED6E6AA4-7B55-42CE-994A-BBCBAF4AB1D1}" presName="rootConnector" presStyleLbl="node2" presStyleIdx="2" presStyleCnt="3"/>
      <dgm:spPr/>
    </dgm:pt>
    <dgm:pt modelId="{181EFBD2-D29D-4B96-922F-8DFA6364D587}" type="pres">
      <dgm:prSet presAssocID="{ED6E6AA4-7B55-42CE-994A-BBCBAF4AB1D1}" presName="hierChild4" presStyleCnt="0"/>
      <dgm:spPr/>
    </dgm:pt>
    <dgm:pt modelId="{12A32A3A-F33B-4B4F-B4DE-8471232B2270}" type="pres">
      <dgm:prSet presAssocID="{ED6E6AA4-7B55-42CE-994A-BBCBAF4AB1D1}" presName="hierChild5" presStyleCnt="0"/>
      <dgm:spPr/>
    </dgm:pt>
    <dgm:pt modelId="{7414BCFE-4799-4387-9C38-E9DB9FD25762}" type="pres">
      <dgm:prSet presAssocID="{CEBBA02D-EB65-4CC9-9798-1C479219F4F0}" presName="hierChild3" presStyleCnt="0"/>
      <dgm:spPr/>
    </dgm:pt>
    <dgm:pt modelId="{D411097C-5E9A-4133-954D-C19B4F5AA5F4}" type="pres">
      <dgm:prSet presAssocID="{5659FE96-6E30-40F5-B438-BD754A4C139C}" presName="Name111" presStyleLbl="parChTrans1D2" presStyleIdx="3" presStyleCnt="4"/>
      <dgm:spPr/>
    </dgm:pt>
    <dgm:pt modelId="{67C11388-A352-47C1-84BE-96B5518F7660}" type="pres">
      <dgm:prSet presAssocID="{774B4128-EA3D-4EE1-A121-A64167052CE7}" presName="hierRoot3" presStyleCnt="0">
        <dgm:presLayoutVars>
          <dgm:hierBranch val="init"/>
        </dgm:presLayoutVars>
      </dgm:prSet>
      <dgm:spPr/>
    </dgm:pt>
    <dgm:pt modelId="{5B3B8700-D60B-4F19-9930-C601C9C0EC7B}" type="pres">
      <dgm:prSet presAssocID="{774B4128-EA3D-4EE1-A121-A64167052CE7}" presName="rootComposite3" presStyleCnt="0"/>
      <dgm:spPr/>
    </dgm:pt>
    <dgm:pt modelId="{C08F8F5F-C0AA-4710-B86A-1A9DFA5356BC}" type="pres">
      <dgm:prSet presAssocID="{774B4128-EA3D-4EE1-A121-A64167052CE7}" presName="rootText3" presStyleLbl="asst1" presStyleIdx="0" presStyleCnt="1" custLinFactNeighborX="60189" custLinFactNeighborY="0">
        <dgm:presLayoutVars>
          <dgm:chPref val="3"/>
        </dgm:presLayoutVars>
      </dgm:prSet>
      <dgm:spPr/>
    </dgm:pt>
    <dgm:pt modelId="{C497C05B-DD1A-44B5-8FB9-85BED7263D0A}" type="pres">
      <dgm:prSet presAssocID="{774B4128-EA3D-4EE1-A121-A64167052CE7}" presName="rootConnector3" presStyleLbl="asst1" presStyleIdx="0" presStyleCnt="1"/>
      <dgm:spPr/>
    </dgm:pt>
    <dgm:pt modelId="{1DCF5A23-0C93-449E-B051-36731784FF58}" type="pres">
      <dgm:prSet presAssocID="{774B4128-EA3D-4EE1-A121-A64167052CE7}" presName="hierChild6" presStyleCnt="0"/>
      <dgm:spPr/>
    </dgm:pt>
    <dgm:pt modelId="{8848C73A-2A94-41F3-B056-27A07BF6CA7A}" type="pres">
      <dgm:prSet presAssocID="{774B4128-EA3D-4EE1-A121-A64167052CE7}" presName="hierChild7" presStyleCnt="0"/>
      <dgm:spPr/>
    </dgm:pt>
  </dgm:ptLst>
  <dgm:cxnLst>
    <dgm:cxn modelId="{48FF0DB6-23B8-42C7-842D-212255000A48}" type="presOf" srcId="{CEBBA02D-EB65-4CC9-9798-1C479219F4F0}" destId="{1D237CC0-AAAB-4C55-8557-2E2CC2193844}" srcOrd="1" destOrd="0" presId="urn:microsoft.com/office/officeart/2005/8/layout/orgChart1"/>
    <dgm:cxn modelId="{42316BE8-14EC-426B-AD08-4C4E631B657F}" type="presOf" srcId="{5659FE96-6E30-40F5-B438-BD754A4C139C}" destId="{D411097C-5E9A-4133-954D-C19B4F5AA5F4}" srcOrd="0" destOrd="0" presId="urn:microsoft.com/office/officeart/2005/8/layout/orgChart1"/>
    <dgm:cxn modelId="{429E1C27-D005-4CF3-B327-C902F009903D}" srcId="{CEBBA02D-EB65-4CC9-9798-1C479219F4F0}" destId="{6F443BE3-8710-4283-A3A9-DED5FFC1713C}" srcOrd="1" destOrd="0" parTransId="{8AD47619-6245-429A-9234-6C22CC9E6D8E}" sibTransId="{B6330924-5526-4465-89A3-F1707986325C}"/>
    <dgm:cxn modelId="{E31872C0-23DC-41DF-B5EC-FF6A118E4F83}" type="presOf" srcId="{6F443BE3-8710-4283-A3A9-DED5FFC1713C}" destId="{B22A77CA-722A-473F-B64E-E55C4249BA83}" srcOrd="1" destOrd="0" presId="urn:microsoft.com/office/officeart/2005/8/layout/orgChart1"/>
    <dgm:cxn modelId="{BD25FA83-DD6B-48C3-856C-D2DA1032D9B0}" srcId="{CEBBA02D-EB65-4CC9-9798-1C479219F4F0}" destId="{34AFEF59-973F-411A-A928-9372E2328677}" srcOrd="2" destOrd="0" parTransId="{398D698C-F4DB-4FAB-836C-482CE2ADBEE2}" sibTransId="{391D089F-3D58-4A1E-A4C8-1F1687BC911C}"/>
    <dgm:cxn modelId="{8FA97BC4-E179-494B-BD03-B3CB7DC60AB3}" srcId="{CEBBA02D-EB65-4CC9-9798-1C479219F4F0}" destId="{ED6E6AA4-7B55-42CE-994A-BBCBAF4AB1D1}" srcOrd="3" destOrd="0" parTransId="{2FEE8DE7-A61B-4997-A143-489A6381F96F}" sibTransId="{3CCBF43E-4FAE-4744-BC4E-2D160D172E2D}"/>
    <dgm:cxn modelId="{A53A96E0-6132-472D-B208-1EE4D441E312}" srcId="{B5657B18-BED5-4649-B4CE-5ADFFC691423}" destId="{CEBBA02D-EB65-4CC9-9798-1C479219F4F0}" srcOrd="0" destOrd="0" parTransId="{F511B064-65E6-4601-B081-2A6C58731F86}" sibTransId="{AB450C16-207A-45AF-BD19-752B2644F56D}"/>
    <dgm:cxn modelId="{8F537F0F-2A66-46DB-BC78-24B4DF6C5245}" type="presOf" srcId="{B5657B18-BED5-4649-B4CE-5ADFFC691423}" destId="{940C3E39-9CB5-43BD-A84C-9E8D66790D69}" srcOrd="0" destOrd="0" presId="urn:microsoft.com/office/officeart/2005/8/layout/orgChart1"/>
    <dgm:cxn modelId="{A88A2FD4-24DB-4B8D-A075-00C94B6A4486}" type="presOf" srcId="{34AFEF59-973F-411A-A928-9372E2328677}" destId="{799F8B53-E76F-4582-9E6E-ED74DF78EF69}" srcOrd="1" destOrd="0" presId="urn:microsoft.com/office/officeart/2005/8/layout/orgChart1"/>
    <dgm:cxn modelId="{31F6B37C-B820-4F0E-AACA-95ABAE8B8FE3}" type="presOf" srcId="{34AFEF59-973F-411A-A928-9372E2328677}" destId="{35E05FF7-BD33-44D9-8FCE-F44A27E29927}" srcOrd="0" destOrd="0" presId="urn:microsoft.com/office/officeart/2005/8/layout/orgChart1"/>
    <dgm:cxn modelId="{7870C2A9-00E0-4F5B-80AF-55762AA70414}" type="presOf" srcId="{774B4128-EA3D-4EE1-A121-A64167052CE7}" destId="{C08F8F5F-C0AA-4710-B86A-1A9DFA5356BC}" srcOrd="0" destOrd="0" presId="urn:microsoft.com/office/officeart/2005/8/layout/orgChart1"/>
    <dgm:cxn modelId="{88E18E4A-EE3C-419A-83F4-CB5E988A8404}" type="presOf" srcId="{6F443BE3-8710-4283-A3A9-DED5FFC1713C}" destId="{6766CAC0-84AE-42CC-AED4-5842DCD6E931}" srcOrd="0" destOrd="0" presId="urn:microsoft.com/office/officeart/2005/8/layout/orgChart1"/>
    <dgm:cxn modelId="{BCEF0D97-F64E-4988-869B-681AFF2458FB}" type="presOf" srcId="{ED6E6AA4-7B55-42CE-994A-BBCBAF4AB1D1}" destId="{15CDC0CD-FBBF-4884-B2F0-1075784F7768}" srcOrd="0" destOrd="0" presId="urn:microsoft.com/office/officeart/2005/8/layout/orgChart1"/>
    <dgm:cxn modelId="{A3DEEC5A-4394-4100-B0AC-AF8B918A8AA7}" type="presOf" srcId="{CEBBA02D-EB65-4CC9-9798-1C479219F4F0}" destId="{220B1279-50C3-42A5-A1B0-E5762549CC18}" srcOrd="0" destOrd="0" presId="urn:microsoft.com/office/officeart/2005/8/layout/orgChart1"/>
    <dgm:cxn modelId="{D53A456B-93F6-40F2-B8EE-6F2B40383A01}" type="presOf" srcId="{2FEE8DE7-A61B-4997-A143-489A6381F96F}" destId="{74483492-053C-4B3C-AC94-B76274DBDC8C}" srcOrd="0" destOrd="0" presId="urn:microsoft.com/office/officeart/2005/8/layout/orgChart1"/>
    <dgm:cxn modelId="{3C4EB891-9385-4E47-A1EC-8D2F3549CFE4}" type="presOf" srcId="{ED6E6AA4-7B55-42CE-994A-BBCBAF4AB1D1}" destId="{8D43C20D-4FE7-4495-A195-BF461EEA598F}" srcOrd="1" destOrd="0" presId="urn:microsoft.com/office/officeart/2005/8/layout/orgChart1"/>
    <dgm:cxn modelId="{BA5E9E56-2731-4B24-8E23-F2552ACD10F3}" srcId="{CEBBA02D-EB65-4CC9-9798-1C479219F4F0}" destId="{774B4128-EA3D-4EE1-A121-A64167052CE7}" srcOrd="0" destOrd="0" parTransId="{5659FE96-6E30-40F5-B438-BD754A4C139C}" sibTransId="{92584234-F121-403D-B7D4-089639CC07A2}"/>
    <dgm:cxn modelId="{0CFE5420-6501-4BA7-9DDB-8B744EF7F26B}" type="presOf" srcId="{774B4128-EA3D-4EE1-A121-A64167052CE7}" destId="{C497C05B-DD1A-44B5-8FB9-85BED7263D0A}" srcOrd="1" destOrd="0" presId="urn:microsoft.com/office/officeart/2005/8/layout/orgChart1"/>
    <dgm:cxn modelId="{4702893D-4BA2-4F3B-BFA8-339D0F5CE2CC}" type="presOf" srcId="{8AD47619-6245-429A-9234-6C22CC9E6D8E}" destId="{1F0FD92E-8470-412F-8858-D58B08AD78A4}" srcOrd="0" destOrd="0" presId="urn:microsoft.com/office/officeart/2005/8/layout/orgChart1"/>
    <dgm:cxn modelId="{D27DEC9E-7213-489D-BE22-3414821A2C2A}" type="presOf" srcId="{398D698C-F4DB-4FAB-836C-482CE2ADBEE2}" destId="{ECBD6E42-AFC7-44FA-B802-8E7F286746B9}" srcOrd="0" destOrd="0" presId="urn:microsoft.com/office/officeart/2005/8/layout/orgChart1"/>
    <dgm:cxn modelId="{CA691C15-ABF3-4968-A072-C7C03BBAD734}" type="presParOf" srcId="{940C3E39-9CB5-43BD-A84C-9E8D66790D69}" destId="{B195FD45-7EEF-424B-87F2-327220808EAF}" srcOrd="0" destOrd="0" presId="urn:microsoft.com/office/officeart/2005/8/layout/orgChart1"/>
    <dgm:cxn modelId="{386A313C-CF45-4354-A14A-F6403A280309}" type="presParOf" srcId="{B195FD45-7EEF-424B-87F2-327220808EAF}" destId="{60F8A768-A6C5-4BC5-A7D2-D31178DB67E1}" srcOrd="0" destOrd="0" presId="urn:microsoft.com/office/officeart/2005/8/layout/orgChart1"/>
    <dgm:cxn modelId="{34228750-8F8E-4B04-B533-B1C2EEEB6BFC}" type="presParOf" srcId="{60F8A768-A6C5-4BC5-A7D2-D31178DB67E1}" destId="{220B1279-50C3-42A5-A1B0-E5762549CC18}" srcOrd="0" destOrd="0" presId="urn:microsoft.com/office/officeart/2005/8/layout/orgChart1"/>
    <dgm:cxn modelId="{79D36525-4874-416B-936F-1ACD8D55A50C}" type="presParOf" srcId="{60F8A768-A6C5-4BC5-A7D2-D31178DB67E1}" destId="{1D237CC0-AAAB-4C55-8557-2E2CC2193844}" srcOrd="1" destOrd="0" presId="urn:microsoft.com/office/officeart/2005/8/layout/orgChart1"/>
    <dgm:cxn modelId="{9F85F64A-1EE2-4B9F-A061-BCF2382F06F4}" type="presParOf" srcId="{B195FD45-7EEF-424B-87F2-327220808EAF}" destId="{38B28013-4B04-44AB-B4DD-7CE122BA99D3}" srcOrd="1" destOrd="0" presId="urn:microsoft.com/office/officeart/2005/8/layout/orgChart1"/>
    <dgm:cxn modelId="{24B83B57-2D3C-4282-9E0F-BAC0132FF688}" type="presParOf" srcId="{38B28013-4B04-44AB-B4DD-7CE122BA99D3}" destId="{1F0FD92E-8470-412F-8858-D58B08AD78A4}" srcOrd="0" destOrd="0" presId="urn:microsoft.com/office/officeart/2005/8/layout/orgChart1"/>
    <dgm:cxn modelId="{1BF01D1C-F263-468E-916B-42C98B8FD2FA}" type="presParOf" srcId="{38B28013-4B04-44AB-B4DD-7CE122BA99D3}" destId="{895A87DA-DE79-401E-9535-D5538E45C04F}" srcOrd="1" destOrd="0" presId="urn:microsoft.com/office/officeart/2005/8/layout/orgChart1"/>
    <dgm:cxn modelId="{864FED1C-AE06-4920-8D80-2F58A51BBA76}" type="presParOf" srcId="{895A87DA-DE79-401E-9535-D5538E45C04F}" destId="{B561A478-08F7-4268-AE9B-39ADD44A6A58}" srcOrd="0" destOrd="0" presId="urn:microsoft.com/office/officeart/2005/8/layout/orgChart1"/>
    <dgm:cxn modelId="{A2F9A12D-6CA6-4FF2-BF1B-511607257391}" type="presParOf" srcId="{B561A478-08F7-4268-AE9B-39ADD44A6A58}" destId="{6766CAC0-84AE-42CC-AED4-5842DCD6E931}" srcOrd="0" destOrd="0" presId="urn:microsoft.com/office/officeart/2005/8/layout/orgChart1"/>
    <dgm:cxn modelId="{E494F4C5-1914-4BBC-9C32-99E95BDF8855}" type="presParOf" srcId="{B561A478-08F7-4268-AE9B-39ADD44A6A58}" destId="{B22A77CA-722A-473F-B64E-E55C4249BA83}" srcOrd="1" destOrd="0" presId="urn:microsoft.com/office/officeart/2005/8/layout/orgChart1"/>
    <dgm:cxn modelId="{7D8553F4-FC61-4B62-8EDB-1B25FFB886F6}" type="presParOf" srcId="{895A87DA-DE79-401E-9535-D5538E45C04F}" destId="{71B88E12-D9AA-4F64-9468-8245C5085511}" srcOrd="1" destOrd="0" presId="urn:microsoft.com/office/officeart/2005/8/layout/orgChart1"/>
    <dgm:cxn modelId="{E6DE017C-E8A7-4DEF-9D3A-FED4710D0780}" type="presParOf" srcId="{895A87DA-DE79-401E-9535-D5538E45C04F}" destId="{6C86F2AE-32D0-4B7F-9316-7B8BA1147DA7}" srcOrd="2" destOrd="0" presId="urn:microsoft.com/office/officeart/2005/8/layout/orgChart1"/>
    <dgm:cxn modelId="{5E88BA93-5E23-49EE-A780-09F2998F32D6}" type="presParOf" srcId="{38B28013-4B04-44AB-B4DD-7CE122BA99D3}" destId="{ECBD6E42-AFC7-44FA-B802-8E7F286746B9}" srcOrd="2" destOrd="0" presId="urn:microsoft.com/office/officeart/2005/8/layout/orgChart1"/>
    <dgm:cxn modelId="{E04A537A-F346-47EA-B63E-A342896507B0}" type="presParOf" srcId="{38B28013-4B04-44AB-B4DD-7CE122BA99D3}" destId="{2E143EE3-A2B2-466A-9FFD-4C7CBC7FFCE7}" srcOrd="3" destOrd="0" presId="urn:microsoft.com/office/officeart/2005/8/layout/orgChart1"/>
    <dgm:cxn modelId="{EBF38F14-CE44-4564-9245-FD62EFE8D9B4}" type="presParOf" srcId="{2E143EE3-A2B2-466A-9FFD-4C7CBC7FFCE7}" destId="{538DC5B4-0AC4-4A14-8E93-E1C4EFB2DACB}" srcOrd="0" destOrd="0" presId="urn:microsoft.com/office/officeart/2005/8/layout/orgChart1"/>
    <dgm:cxn modelId="{E288178F-45E8-45A0-B37A-0BEBA7DF3F27}" type="presParOf" srcId="{538DC5B4-0AC4-4A14-8E93-E1C4EFB2DACB}" destId="{35E05FF7-BD33-44D9-8FCE-F44A27E29927}" srcOrd="0" destOrd="0" presId="urn:microsoft.com/office/officeart/2005/8/layout/orgChart1"/>
    <dgm:cxn modelId="{918A2B29-E27E-403A-840F-9D84F30D148C}" type="presParOf" srcId="{538DC5B4-0AC4-4A14-8E93-E1C4EFB2DACB}" destId="{799F8B53-E76F-4582-9E6E-ED74DF78EF69}" srcOrd="1" destOrd="0" presId="urn:microsoft.com/office/officeart/2005/8/layout/orgChart1"/>
    <dgm:cxn modelId="{7DAF10C6-5E9D-4327-B0F4-E380FA3CD2F8}" type="presParOf" srcId="{2E143EE3-A2B2-466A-9FFD-4C7CBC7FFCE7}" destId="{0947A704-9831-429B-86C1-439AA0C220B7}" srcOrd="1" destOrd="0" presId="urn:microsoft.com/office/officeart/2005/8/layout/orgChart1"/>
    <dgm:cxn modelId="{44B1AE63-42DB-4B4D-895A-3C18685E0BFC}" type="presParOf" srcId="{2E143EE3-A2B2-466A-9FFD-4C7CBC7FFCE7}" destId="{6807012A-A7C4-4E74-9130-148AE6A618FC}" srcOrd="2" destOrd="0" presId="urn:microsoft.com/office/officeart/2005/8/layout/orgChart1"/>
    <dgm:cxn modelId="{3E80A922-C262-45CC-BD13-386E26CDCEA0}" type="presParOf" srcId="{38B28013-4B04-44AB-B4DD-7CE122BA99D3}" destId="{74483492-053C-4B3C-AC94-B76274DBDC8C}" srcOrd="4" destOrd="0" presId="urn:microsoft.com/office/officeart/2005/8/layout/orgChart1"/>
    <dgm:cxn modelId="{77C7F41E-ECEB-4357-950D-68FE167C9CCC}" type="presParOf" srcId="{38B28013-4B04-44AB-B4DD-7CE122BA99D3}" destId="{8713CBC3-C935-4FA2-B601-C19CCF16B035}" srcOrd="5" destOrd="0" presId="urn:microsoft.com/office/officeart/2005/8/layout/orgChart1"/>
    <dgm:cxn modelId="{CDF75D50-0D88-42BF-9970-97263B700926}" type="presParOf" srcId="{8713CBC3-C935-4FA2-B601-C19CCF16B035}" destId="{142D6CC8-7218-4EC9-BEA2-F06856B8185C}" srcOrd="0" destOrd="0" presId="urn:microsoft.com/office/officeart/2005/8/layout/orgChart1"/>
    <dgm:cxn modelId="{CBBD2B6C-2C08-46BF-9D1C-DBE874A21220}" type="presParOf" srcId="{142D6CC8-7218-4EC9-BEA2-F06856B8185C}" destId="{15CDC0CD-FBBF-4884-B2F0-1075784F7768}" srcOrd="0" destOrd="0" presId="urn:microsoft.com/office/officeart/2005/8/layout/orgChart1"/>
    <dgm:cxn modelId="{53D8BB78-8342-46E6-9830-D0D28A6ED36A}" type="presParOf" srcId="{142D6CC8-7218-4EC9-BEA2-F06856B8185C}" destId="{8D43C20D-4FE7-4495-A195-BF461EEA598F}" srcOrd="1" destOrd="0" presId="urn:microsoft.com/office/officeart/2005/8/layout/orgChart1"/>
    <dgm:cxn modelId="{E3064821-E3EF-403B-8C71-3C9ADCD705FD}" type="presParOf" srcId="{8713CBC3-C935-4FA2-B601-C19CCF16B035}" destId="{181EFBD2-D29D-4B96-922F-8DFA6364D587}" srcOrd="1" destOrd="0" presId="urn:microsoft.com/office/officeart/2005/8/layout/orgChart1"/>
    <dgm:cxn modelId="{6EBC4B2C-BC25-49E6-A885-87909FC52336}" type="presParOf" srcId="{8713CBC3-C935-4FA2-B601-C19CCF16B035}" destId="{12A32A3A-F33B-4B4F-B4DE-8471232B2270}" srcOrd="2" destOrd="0" presId="urn:microsoft.com/office/officeart/2005/8/layout/orgChart1"/>
    <dgm:cxn modelId="{2F2E1DA0-6A87-44EC-9788-A114E9947555}" type="presParOf" srcId="{B195FD45-7EEF-424B-87F2-327220808EAF}" destId="{7414BCFE-4799-4387-9C38-E9DB9FD25762}" srcOrd="2" destOrd="0" presId="urn:microsoft.com/office/officeart/2005/8/layout/orgChart1"/>
    <dgm:cxn modelId="{F0C89044-E8B7-4C69-8AD5-8E1EF49ED267}" type="presParOf" srcId="{7414BCFE-4799-4387-9C38-E9DB9FD25762}" destId="{D411097C-5E9A-4133-954D-C19B4F5AA5F4}" srcOrd="0" destOrd="0" presId="urn:microsoft.com/office/officeart/2005/8/layout/orgChart1"/>
    <dgm:cxn modelId="{034F4764-985F-4A74-AFA3-EAA2295AF243}" type="presParOf" srcId="{7414BCFE-4799-4387-9C38-E9DB9FD25762}" destId="{67C11388-A352-47C1-84BE-96B5518F7660}" srcOrd="1" destOrd="0" presId="urn:microsoft.com/office/officeart/2005/8/layout/orgChart1"/>
    <dgm:cxn modelId="{E988BFFF-2771-4523-8CEE-718E890B3966}" type="presParOf" srcId="{67C11388-A352-47C1-84BE-96B5518F7660}" destId="{5B3B8700-D60B-4F19-9930-C601C9C0EC7B}" srcOrd="0" destOrd="0" presId="urn:microsoft.com/office/officeart/2005/8/layout/orgChart1"/>
    <dgm:cxn modelId="{3D9B0EE6-D8F9-4211-A6F3-EA695713A03F}" type="presParOf" srcId="{5B3B8700-D60B-4F19-9930-C601C9C0EC7B}" destId="{C08F8F5F-C0AA-4710-B86A-1A9DFA5356BC}" srcOrd="0" destOrd="0" presId="urn:microsoft.com/office/officeart/2005/8/layout/orgChart1"/>
    <dgm:cxn modelId="{39DD51CE-AF27-4F31-88DB-4AFE5BCB937C}" type="presParOf" srcId="{5B3B8700-D60B-4F19-9930-C601C9C0EC7B}" destId="{C497C05B-DD1A-44B5-8FB9-85BED7263D0A}" srcOrd="1" destOrd="0" presId="urn:microsoft.com/office/officeart/2005/8/layout/orgChart1"/>
    <dgm:cxn modelId="{F314A58B-C767-4227-8D25-15DEA5DE5FFF}" type="presParOf" srcId="{67C11388-A352-47C1-84BE-96B5518F7660}" destId="{1DCF5A23-0C93-449E-B051-36731784FF58}" srcOrd="1" destOrd="0" presId="urn:microsoft.com/office/officeart/2005/8/layout/orgChart1"/>
    <dgm:cxn modelId="{B0116E9F-D9D2-4E4C-87A5-FFFEA215D4B9}" type="presParOf" srcId="{67C11388-A352-47C1-84BE-96B5518F7660}" destId="{8848C73A-2A94-41F3-B056-27A07BF6CA7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EACB07B-8565-412A-A605-3FD35F84248D}" type="doc">
      <dgm:prSet loTypeId="urn:microsoft.com/office/officeart/2005/8/layout/target1" loCatId="relationship" qsTypeId="urn:microsoft.com/office/officeart/2005/8/quickstyle/simple5" qsCatId="simple" csTypeId="urn:microsoft.com/office/officeart/2005/8/colors/colorful1" csCatId="colorful" phldr="1"/>
      <dgm:spPr/>
    </dgm:pt>
    <dgm:pt modelId="{8C6AF50A-BA94-4D39-B00F-A1D897BE0D15}">
      <dgm:prSet phldrT="[Text]" custT="1"/>
      <dgm:spPr/>
      <dgm:t>
        <a:bodyPr/>
        <a:lstStyle/>
        <a:p>
          <a:r>
            <a:rPr lang="en-GB" sz="1600" b="1" u="sng" dirty="0">
              <a:latin typeface="Antique Olive Roman"/>
            </a:rPr>
            <a:t>1.PERAKUAN</a:t>
          </a:r>
        </a:p>
        <a:p>
          <a:r>
            <a:rPr lang="en-GB" sz="1600" dirty="0">
              <a:latin typeface="Antique Olive Roman"/>
            </a:rPr>
            <a:t>JK </a:t>
          </a:r>
          <a:r>
            <a:rPr lang="en-GB" sz="1600" dirty="0" err="1">
              <a:latin typeface="Antique Olive Roman"/>
            </a:rPr>
            <a:t>Jaminan</a:t>
          </a:r>
          <a:r>
            <a:rPr lang="en-GB" sz="1600" dirty="0">
              <a:latin typeface="Antique Olive Roman"/>
            </a:rPr>
            <a:t> </a:t>
          </a:r>
          <a:r>
            <a:rPr lang="en-GB" sz="1600" dirty="0" err="1">
              <a:latin typeface="Antique Olive Roman"/>
            </a:rPr>
            <a:t>Kualiti</a:t>
          </a:r>
          <a:endParaRPr lang="en-GB" sz="1600" dirty="0">
            <a:latin typeface="Antique Olive Roman"/>
          </a:endParaRPr>
        </a:p>
      </dgm:t>
    </dgm:pt>
    <dgm:pt modelId="{38E1F915-8315-449C-8223-0B57276CC780}" type="parTrans" cxnId="{600217A4-1AB2-4D42-A8E7-D05239A21783}">
      <dgm:prSet/>
      <dgm:spPr/>
      <dgm:t>
        <a:bodyPr/>
        <a:lstStyle/>
        <a:p>
          <a:endParaRPr lang="en-GB" sz="1600">
            <a:latin typeface="Antique Olive Roman"/>
          </a:endParaRPr>
        </a:p>
      </dgm:t>
    </dgm:pt>
    <dgm:pt modelId="{5582F6BA-44C7-45B4-B494-B0131259E9ED}" type="sibTrans" cxnId="{600217A4-1AB2-4D42-A8E7-D05239A21783}">
      <dgm:prSet/>
      <dgm:spPr/>
      <dgm:t>
        <a:bodyPr/>
        <a:lstStyle/>
        <a:p>
          <a:endParaRPr lang="en-GB" sz="1600">
            <a:latin typeface="Antique Olive Roman"/>
          </a:endParaRPr>
        </a:p>
      </dgm:t>
    </dgm:pt>
    <dgm:pt modelId="{8F317D9A-9AD5-4942-86A3-35264438ACA0}">
      <dgm:prSet phldrT="[Text]" custT="1"/>
      <dgm:spPr/>
      <dgm:t>
        <a:bodyPr/>
        <a:lstStyle/>
        <a:p>
          <a:r>
            <a:rPr lang="en-GB" sz="1600" b="1" u="sng" dirty="0">
              <a:latin typeface="Antique Olive Roman"/>
            </a:rPr>
            <a:t>2.MENYEMAK DAN MENGESAH</a:t>
          </a:r>
        </a:p>
        <a:p>
          <a:r>
            <a:rPr lang="en-GB" sz="1600" b="0" u="none" dirty="0">
              <a:latin typeface="Antique Olive Roman"/>
            </a:rPr>
            <a:t>JK </a:t>
          </a:r>
          <a:r>
            <a:rPr lang="en-GB" sz="1600" b="0" u="none" dirty="0" err="1">
              <a:latin typeface="Antique Olive Roman"/>
            </a:rPr>
            <a:t>Pra</a:t>
          </a:r>
          <a:r>
            <a:rPr lang="en-GB" sz="1600" b="0" u="none" dirty="0">
              <a:latin typeface="Antique Olive Roman"/>
            </a:rPr>
            <a:t> </a:t>
          </a:r>
          <a:r>
            <a:rPr lang="en-GB" sz="1600" b="0" u="none" dirty="0" err="1">
              <a:latin typeface="Antique Olive Roman"/>
            </a:rPr>
            <a:t>Senat</a:t>
          </a:r>
          <a:endParaRPr lang="en-GB" sz="1600" b="0" u="none" dirty="0">
            <a:latin typeface="Antique Olive Roman"/>
          </a:endParaRPr>
        </a:p>
      </dgm:t>
    </dgm:pt>
    <dgm:pt modelId="{503755FF-22DD-4FA0-8C31-5CC2D98A0455}" type="parTrans" cxnId="{EF627BD1-B51A-4215-9065-B52B6CDE6339}">
      <dgm:prSet/>
      <dgm:spPr/>
      <dgm:t>
        <a:bodyPr/>
        <a:lstStyle/>
        <a:p>
          <a:endParaRPr lang="en-GB" sz="1600">
            <a:latin typeface="Antique Olive Roman"/>
          </a:endParaRPr>
        </a:p>
      </dgm:t>
    </dgm:pt>
    <dgm:pt modelId="{2B43E19C-0856-4C37-B024-EA18A34B6C84}" type="sibTrans" cxnId="{EF627BD1-B51A-4215-9065-B52B6CDE6339}">
      <dgm:prSet/>
      <dgm:spPr/>
      <dgm:t>
        <a:bodyPr/>
        <a:lstStyle/>
        <a:p>
          <a:endParaRPr lang="en-GB" sz="1600">
            <a:latin typeface="Antique Olive Roman"/>
          </a:endParaRPr>
        </a:p>
      </dgm:t>
    </dgm:pt>
    <dgm:pt modelId="{4F9ADB29-8C87-4B43-9BF9-865A7900DE19}">
      <dgm:prSet phldrT="[Text]" custT="1"/>
      <dgm:spPr/>
      <dgm:t>
        <a:bodyPr/>
        <a:lstStyle/>
        <a:p>
          <a:r>
            <a:rPr lang="en-GB" sz="1600" b="1" u="sng" dirty="0">
              <a:latin typeface="Antique Olive Roman"/>
            </a:rPr>
            <a:t>3.MELULUSKAN</a:t>
          </a:r>
        </a:p>
        <a:p>
          <a:r>
            <a:rPr lang="en-GB" sz="1600" dirty="0">
              <a:latin typeface="Antique Olive Roman"/>
            </a:rPr>
            <a:t>JK </a:t>
          </a:r>
          <a:r>
            <a:rPr lang="en-GB" sz="1600" dirty="0" err="1">
              <a:latin typeface="Antique Olive Roman"/>
            </a:rPr>
            <a:t>Senat</a:t>
          </a:r>
          <a:endParaRPr lang="en-GB" sz="1600" dirty="0">
            <a:latin typeface="Antique Olive Roman"/>
          </a:endParaRPr>
        </a:p>
      </dgm:t>
    </dgm:pt>
    <dgm:pt modelId="{39BDFF42-B329-4BB1-8AB4-977123ABF5A2}" type="parTrans" cxnId="{F64E4D22-4B89-4742-94C4-B629B6E1EFDB}">
      <dgm:prSet/>
      <dgm:spPr/>
      <dgm:t>
        <a:bodyPr/>
        <a:lstStyle/>
        <a:p>
          <a:endParaRPr lang="en-GB" sz="1600">
            <a:latin typeface="Antique Olive Roman"/>
          </a:endParaRPr>
        </a:p>
      </dgm:t>
    </dgm:pt>
    <dgm:pt modelId="{280CFF17-D4E3-415F-9B26-77C4D75523D8}" type="sibTrans" cxnId="{F64E4D22-4B89-4742-94C4-B629B6E1EFDB}">
      <dgm:prSet/>
      <dgm:spPr/>
      <dgm:t>
        <a:bodyPr/>
        <a:lstStyle/>
        <a:p>
          <a:endParaRPr lang="en-GB" sz="1600">
            <a:latin typeface="Antique Olive Roman"/>
          </a:endParaRPr>
        </a:p>
      </dgm:t>
    </dgm:pt>
    <dgm:pt modelId="{3DE1973D-E6F7-4D42-9BE4-CE8722524773}" type="pres">
      <dgm:prSet presAssocID="{0EACB07B-8565-412A-A605-3FD35F84248D}" presName="composite" presStyleCnt="0">
        <dgm:presLayoutVars>
          <dgm:chMax val="5"/>
          <dgm:dir/>
          <dgm:resizeHandles val="exact"/>
        </dgm:presLayoutVars>
      </dgm:prSet>
      <dgm:spPr/>
    </dgm:pt>
    <dgm:pt modelId="{519BD1C5-EC03-4172-9FA6-E2CA0B62352D}" type="pres">
      <dgm:prSet presAssocID="{8C6AF50A-BA94-4D39-B00F-A1D897BE0D15}" presName="circle1" presStyleLbl="lnNode1" presStyleIdx="0" presStyleCnt="3"/>
      <dgm:spPr/>
    </dgm:pt>
    <dgm:pt modelId="{579F7D0A-0E65-4183-B924-C87D37A7E8E4}" type="pres">
      <dgm:prSet presAssocID="{8C6AF50A-BA94-4D39-B00F-A1D897BE0D15}" presName="text1" presStyleLbl="revTx" presStyleIdx="0" presStyleCnt="3" custScaleX="148159" custScaleY="112600">
        <dgm:presLayoutVars>
          <dgm:bulletEnabled val="1"/>
        </dgm:presLayoutVars>
      </dgm:prSet>
      <dgm:spPr/>
    </dgm:pt>
    <dgm:pt modelId="{DE6CFE5D-E95D-42F7-A466-D546B824D1D0}" type="pres">
      <dgm:prSet presAssocID="{8C6AF50A-BA94-4D39-B00F-A1D897BE0D15}" presName="line1" presStyleLbl="callout" presStyleIdx="0" presStyleCnt="6"/>
      <dgm:spPr/>
    </dgm:pt>
    <dgm:pt modelId="{6B86F52C-BFD0-4C8F-BF73-B402DD40E011}" type="pres">
      <dgm:prSet presAssocID="{8C6AF50A-BA94-4D39-B00F-A1D897BE0D15}" presName="d1" presStyleLbl="callout" presStyleIdx="1" presStyleCnt="6"/>
      <dgm:spPr/>
    </dgm:pt>
    <dgm:pt modelId="{4EADBEB0-7AF9-4AF8-9C08-B9616358B7F4}" type="pres">
      <dgm:prSet presAssocID="{8F317D9A-9AD5-4942-86A3-35264438ACA0}" presName="circle2" presStyleLbl="lnNode1" presStyleIdx="1" presStyleCnt="3"/>
      <dgm:spPr/>
    </dgm:pt>
    <dgm:pt modelId="{814AA515-EA1F-4ABD-A279-A834E1B9EC36}" type="pres">
      <dgm:prSet presAssocID="{8F317D9A-9AD5-4942-86A3-35264438ACA0}" presName="text2" presStyleLbl="revTx" presStyleIdx="1" presStyleCnt="3" custScaleX="151006" custScaleY="106998" custLinFactNeighborX="-4864" custLinFactNeighborY="13915">
        <dgm:presLayoutVars>
          <dgm:bulletEnabled val="1"/>
        </dgm:presLayoutVars>
      </dgm:prSet>
      <dgm:spPr/>
    </dgm:pt>
    <dgm:pt modelId="{E76EC31A-E0E3-434C-9E0E-C1009CF814C4}" type="pres">
      <dgm:prSet presAssocID="{8F317D9A-9AD5-4942-86A3-35264438ACA0}" presName="line2" presStyleLbl="callout" presStyleIdx="2" presStyleCnt="6" custLinFactY="300000" custLinFactNeighborX="-46561" custLinFactNeighborY="308711"/>
      <dgm:spPr/>
    </dgm:pt>
    <dgm:pt modelId="{4A439410-C42B-4A73-A08C-8842C7C6A24A}" type="pres">
      <dgm:prSet presAssocID="{8F317D9A-9AD5-4942-86A3-35264438ACA0}" presName="d2" presStyleLbl="callout" presStyleIdx="3" presStyleCnt="6" custLinFactNeighborX="-11191" custLinFactNeighborY="15645"/>
      <dgm:spPr/>
    </dgm:pt>
    <dgm:pt modelId="{4A09D101-B228-4DF0-9FB4-0D4A056820E7}" type="pres">
      <dgm:prSet presAssocID="{4F9ADB29-8C87-4B43-9BF9-865A7900DE19}" presName="circle3" presStyleLbl="lnNode1" presStyleIdx="2" presStyleCnt="3"/>
      <dgm:spPr/>
    </dgm:pt>
    <dgm:pt modelId="{2D2FFCEE-0950-4B7E-BA88-7FBDBE9FCE5E}" type="pres">
      <dgm:prSet presAssocID="{4F9ADB29-8C87-4B43-9BF9-865A7900DE19}" presName="text3" presStyleLbl="revTx" presStyleIdx="2" presStyleCnt="3" custScaleX="148159" custLinFactNeighborX="-5955" custLinFactNeighborY="35188">
        <dgm:presLayoutVars>
          <dgm:bulletEnabled val="1"/>
        </dgm:presLayoutVars>
      </dgm:prSet>
      <dgm:spPr/>
    </dgm:pt>
    <dgm:pt modelId="{21DB8726-7B74-497D-8228-DCC6399D1194}" type="pres">
      <dgm:prSet presAssocID="{4F9ADB29-8C87-4B43-9BF9-865A7900DE19}" presName="line3" presStyleLbl="callout" presStyleIdx="4" presStyleCnt="6" custLinFactY="300000" custLinFactNeighborX="-46561" custLinFactNeighborY="385597"/>
      <dgm:spPr/>
    </dgm:pt>
    <dgm:pt modelId="{65446DA1-E914-4399-A409-2D62F46A09BA}" type="pres">
      <dgm:prSet presAssocID="{4F9ADB29-8C87-4B43-9BF9-865A7900DE19}" presName="d3" presStyleLbl="callout" presStyleIdx="5" presStyleCnt="6" custLinFactNeighborX="-23049" custLinFactNeighborY="24654"/>
      <dgm:spPr/>
    </dgm:pt>
  </dgm:ptLst>
  <dgm:cxnLst>
    <dgm:cxn modelId="{600217A4-1AB2-4D42-A8E7-D05239A21783}" srcId="{0EACB07B-8565-412A-A605-3FD35F84248D}" destId="{8C6AF50A-BA94-4D39-B00F-A1D897BE0D15}" srcOrd="0" destOrd="0" parTransId="{38E1F915-8315-449C-8223-0B57276CC780}" sibTransId="{5582F6BA-44C7-45B4-B494-B0131259E9ED}"/>
    <dgm:cxn modelId="{E759ACFD-3DBA-4A51-B7F3-2B70D0A1A300}" type="presOf" srcId="{0EACB07B-8565-412A-A605-3FD35F84248D}" destId="{3DE1973D-E6F7-4D42-9BE4-CE8722524773}" srcOrd="0" destOrd="0" presId="urn:microsoft.com/office/officeart/2005/8/layout/target1"/>
    <dgm:cxn modelId="{8E2D1ED6-7535-4A1D-AF09-4B6E14C4911A}" type="presOf" srcId="{8C6AF50A-BA94-4D39-B00F-A1D897BE0D15}" destId="{579F7D0A-0E65-4183-B924-C87D37A7E8E4}" srcOrd="0" destOrd="0" presId="urn:microsoft.com/office/officeart/2005/8/layout/target1"/>
    <dgm:cxn modelId="{BDBEAFAF-7B1F-49F5-8AF9-B019C60915F6}" type="presOf" srcId="{4F9ADB29-8C87-4B43-9BF9-865A7900DE19}" destId="{2D2FFCEE-0950-4B7E-BA88-7FBDBE9FCE5E}" srcOrd="0" destOrd="0" presId="urn:microsoft.com/office/officeart/2005/8/layout/target1"/>
    <dgm:cxn modelId="{8635ACC1-4246-43AF-92AC-4B7CCF7F76FD}" type="presOf" srcId="{8F317D9A-9AD5-4942-86A3-35264438ACA0}" destId="{814AA515-EA1F-4ABD-A279-A834E1B9EC36}" srcOrd="0" destOrd="0" presId="urn:microsoft.com/office/officeart/2005/8/layout/target1"/>
    <dgm:cxn modelId="{F64E4D22-4B89-4742-94C4-B629B6E1EFDB}" srcId="{0EACB07B-8565-412A-A605-3FD35F84248D}" destId="{4F9ADB29-8C87-4B43-9BF9-865A7900DE19}" srcOrd="2" destOrd="0" parTransId="{39BDFF42-B329-4BB1-8AB4-977123ABF5A2}" sibTransId="{280CFF17-D4E3-415F-9B26-77C4D75523D8}"/>
    <dgm:cxn modelId="{EF627BD1-B51A-4215-9065-B52B6CDE6339}" srcId="{0EACB07B-8565-412A-A605-3FD35F84248D}" destId="{8F317D9A-9AD5-4942-86A3-35264438ACA0}" srcOrd="1" destOrd="0" parTransId="{503755FF-22DD-4FA0-8C31-5CC2D98A0455}" sibTransId="{2B43E19C-0856-4C37-B024-EA18A34B6C84}"/>
    <dgm:cxn modelId="{EFF01061-F01C-49DE-9AAD-61D9D50B844A}" type="presParOf" srcId="{3DE1973D-E6F7-4D42-9BE4-CE8722524773}" destId="{519BD1C5-EC03-4172-9FA6-E2CA0B62352D}" srcOrd="0" destOrd="0" presId="urn:microsoft.com/office/officeart/2005/8/layout/target1"/>
    <dgm:cxn modelId="{53BDD685-9A59-437F-8EAF-6620C6BB6FC0}" type="presParOf" srcId="{3DE1973D-E6F7-4D42-9BE4-CE8722524773}" destId="{579F7D0A-0E65-4183-B924-C87D37A7E8E4}" srcOrd="1" destOrd="0" presId="urn:microsoft.com/office/officeart/2005/8/layout/target1"/>
    <dgm:cxn modelId="{A99C15F1-FC7B-4D0E-B3E3-2A8DDAEC84D3}" type="presParOf" srcId="{3DE1973D-E6F7-4D42-9BE4-CE8722524773}" destId="{DE6CFE5D-E95D-42F7-A466-D546B824D1D0}" srcOrd="2" destOrd="0" presId="urn:microsoft.com/office/officeart/2005/8/layout/target1"/>
    <dgm:cxn modelId="{18698652-E880-4CE2-9DF3-E4B479CEA40F}" type="presParOf" srcId="{3DE1973D-E6F7-4D42-9BE4-CE8722524773}" destId="{6B86F52C-BFD0-4C8F-BF73-B402DD40E011}" srcOrd="3" destOrd="0" presId="urn:microsoft.com/office/officeart/2005/8/layout/target1"/>
    <dgm:cxn modelId="{D30FF10A-3D9F-4CF4-866A-BE4914AD2DE3}" type="presParOf" srcId="{3DE1973D-E6F7-4D42-9BE4-CE8722524773}" destId="{4EADBEB0-7AF9-4AF8-9C08-B9616358B7F4}" srcOrd="4" destOrd="0" presId="urn:microsoft.com/office/officeart/2005/8/layout/target1"/>
    <dgm:cxn modelId="{929076F9-05D3-44B8-AD49-C606E605829F}" type="presParOf" srcId="{3DE1973D-E6F7-4D42-9BE4-CE8722524773}" destId="{814AA515-EA1F-4ABD-A279-A834E1B9EC36}" srcOrd="5" destOrd="0" presId="urn:microsoft.com/office/officeart/2005/8/layout/target1"/>
    <dgm:cxn modelId="{C1AFD0AA-EA60-4042-B768-D24BB00FF100}" type="presParOf" srcId="{3DE1973D-E6F7-4D42-9BE4-CE8722524773}" destId="{E76EC31A-E0E3-434C-9E0E-C1009CF814C4}" srcOrd="6" destOrd="0" presId="urn:microsoft.com/office/officeart/2005/8/layout/target1"/>
    <dgm:cxn modelId="{5B02F9AD-93D7-4B0B-99F4-4A6C7A83A44A}" type="presParOf" srcId="{3DE1973D-E6F7-4D42-9BE4-CE8722524773}" destId="{4A439410-C42B-4A73-A08C-8842C7C6A24A}" srcOrd="7" destOrd="0" presId="urn:microsoft.com/office/officeart/2005/8/layout/target1"/>
    <dgm:cxn modelId="{7B9A48E7-06C4-4315-8F6B-BEFAD22D97B0}" type="presParOf" srcId="{3DE1973D-E6F7-4D42-9BE4-CE8722524773}" destId="{4A09D101-B228-4DF0-9FB4-0D4A056820E7}" srcOrd="8" destOrd="0" presId="urn:microsoft.com/office/officeart/2005/8/layout/target1"/>
    <dgm:cxn modelId="{796D809F-9396-4393-8871-D8E1542FF388}" type="presParOf" srcId="{3DE1973D-E6F7-4D42-9BE4-CE8722524773}" destId="{2D2FFCEE-0950-4B7E-BA88-7FBDBE9FCE5E}" srcOrd="9" destOrd="0" presId="urn:microsoft.com/office/officeart/2005/8/layout/target1"/>
    <dgm:cxn modelId="{9C2BFFD1-40A6-4FCB-BE7D-D96BEA2C7430}" type="presParOf" srcId="{3DE1973D-E6F7-4D42-9BE4-CE8722524773}" destId="{21DB8726-7B74-497D-8228-DCC6399D1194}" srcOrd="10" destOrd="0" presId="urn:microsoft.com/office/officeart/2005/8/layout/target1"/>
    <dgm:cxn modelId="{2CAE0F40-ACA8-47A1-9940-CF0D31D97E1C}" type="presParOf" srcId="{3DE1973D-E6F7-4D42-9BE4-CE8722524773}" destId="{65446DA1-E914-4399-A409-2D62F46A09BA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F259A35-9485-43E9-8069-F1C4B3B767FB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DF47C116-0863-441E-B9C7-A6B760C47457}">
      <dgm:prSet phldrT="[Text]" custT="1"/>
      <dgm:spPr/>
      <dgm:t>
        <a:bodyPr/>
        <a:lstStyle/>
        <a:p>
          <a:r>
            <a:rPr lang="en-GB" sz="1200" b="1" dirty="0">
              <a:latin typeface="Antique Olive Roman"/>
            </a:rPr>
            <a:t>Ahli</a:t>
          </a:r>
        </a:p>
        <a:p>
          <a:r>
            <a:rPr lang="en-GB" sz="1200" b="1" dirty="0">
              <a:latin typeface="Antique Olive Roman"/>
            </a:rPr>
            <a:t>Pengarah </a:t>
          </a:r>
          <a:r>
            <a:rPr lang="en-GB" sz="1200" b="1" dirty="0" err="1">
              <a:latin typeface="Antique Olive Roman"/>
            </a:rPr>
            <a:t>KV,TPA,KJK,Semua</a:t>
          </a:r>
          <a:r>
            <a:rPr lang="en-GB" sz="1200" b="1" dirty="0">
              <a:latin typeface="Antique Olive Roman"/>
            </a:rPr>
            <a:t> KJ </a:t>
          </a:r>
          <a:r>
            <a:rPr lang="en-GB" sz="1200" b="1" dirty="0" err="1">
              <a:latin typeface="Antique Olive Roman"/>
            </a:rPr>
            <a:t>dan</a:t>
          </a:r>
          <a:r>
            <a:rPr lang="en-GB" sz="1200" b="1" dirty="0">
              <a:latin typeface="Antique Olive Roman"/>
            </a:rPr>
            <a:t> KU</a:t>
          </a:r>
        </a:p>
      </dgm:t>
    </dgm:pt>
    <dgm:pt modelId="{758FA6A0-8262-4D16-841E-45B2562C421D}" type="parTrans" cxnId="{D8ED0D5F-A28F-4476-ABB5-312AB1E4CF11}">
      <dgm:prSet/>
      <dgm:spPr/>
      <dgm:t>
        <a:bodyPr/>
        <a:lstStyle/>
        <a:p>
          <a:endParaRPr lang="en-GB" sz="1200" b="1">
            <a:latin typeface="Antique Olive Roman"/>
          </a:endParaRPr>
        </a:p>
      </dgm:t>
    </dgm:pt>
    <dgm:pt modelId="{9E791B43-11D7-4EE8-BBA6-9121D78A5D39}" type="sibTrans" cxnId="{D8ED0D5F-A28F-4476-ABB5-312AB1E4CF11}">
      <dgm:prSet/>
      <dgm:spPr/>
      <dgm:t>
        <a:bodyPr/>
        <a:lstStyle/>
        <a:p>
          <a:endParaRPr lang="en-GB" sz="1200" b="1">
            <a:latin typeface="Antique Olive Roman"/>
          </a:endParaRPr>
        </a:p>
      </dgm:t>
    </dgm:pt>
    <dgm:pt modelId="{ED2BEFCC-7B98-450C-8713-E4D6E52CEDE5}">
      <dgm:prSet phldrT="[Text]" custT="1"/>
      <dgm:spPr/>
      <dgm:t>
        <a:bodyPr/>
        <a:lstStyle/>
        <a:p>
          <a:r>
            <a:rPr lang="en-GB" sz="1200" b="1" dirty="0">
              <a:latin typeface="Antique Olive Roman"/>
            </a:rPr>
            <a:t>Ahli</a:t>
          </a:r>
        </a:p>
        <a:p>
          <a:r>
            <a:rPr lang="en-GB" sz="1200" b="1" dirty="0">
              <a:latin typeface="Antique Olive Roman"/>
            </a:rPr>
            <a:t>Pengerusi </a:t>
          </a:r>
          <a:r>
            <a:rPr lang="en-GB" sz="1200" b="1" dirty="0" err="1">
              <a:latin typeface="Antique Olive Roman"/>
            </a:rPr>
            <a:t>Zon,JKJK</a:t>
          </a:r>
          <a:r>
            <a:rPr lang="en-GB" sz="1200" b="1" dirty="0">
              <a:latin typeface="Antique Olive Roman"/>
            </a:rPr>
            <a:t> </a:t>
          </a:r>
          <a:r>
            <a:rPr lang="en-GB" sz="1200" b="1" dirty="0" err="1">
              <a:latin typeface="Antique Olive Roman"/>
            </a:rPr>
            <a:t>setiap</a:t>
          </a:r>
          <a:r>
            <a:rPr lang="en-GB" sz="1200" b="1" dirty="0">
              <a:latin typeface="Antique Olive Roman"/>
            </a:rPr>
            <a:t> KV,JPK </a:t>
          </a:r>
          <a:r>
            <a:rPr lang="en-GB" sz="1200" b="1" dirty="0" err="1">
              <a:latin typeface="Antique Olive Roman"/>
            </a:rPr>
            <a:t>dan</a:t>
          </a:r>
          <a:r>
            <a:rPr lang="en-GB" sz="1200" b="1" dirty="0">
              <a:latin typeface="Antique Olive Roman"/>
            </a:rPr>
            <a:t> BPTV</a:t>
          </a:r>
        </a:p>
      </dgm:t>
    </dgm:pt>
    <dgm:pt modelId="{06B64887-DDC6-4033-9A2B-C7B57467B5CA}" type="parTrans" cxnId="{5AD31212-D67D-40A8-AFE2-6F16AC288E94}">
      <dgm:prSet/>
      <dgm:spPr/>
      <dgm:t>
        <a:bodyPr/>
        <a:lstStyle/>
        <a:p>
          <a:endParaRPr lang="en-GB" sz="1200" b="1">
            <a:latin typeface="Antique Olive Roman"/>
          </a:endParaRPr>
        </a:p>
      </dgm:t>
    </dgm:pt>
    <dgm:pt modelId="{C3A14620-D31C-4677-9E52-6BC303EDEF23}" type="sibTrans" cxnId="{5AD31212-D67D-40A8-AFE2-6F16AC288E94}">
      <dgm:prSet/>
      <dgm:spPr/>
      <dgm:t>
        <a:bodyPr/>
        <a:lstStyle/>
        <a:p>
          <a:endParaRPr lang="en-GB" sz="1200" b="1">
            <a:latin typeface="Antique Olive Roman"/>
          </a:endParaRPr>
        </a:p>
      </dgm:t>
    </dgm:pt>
    <dgm:pt modelId="{372BB695-DB28-485E-A7E5-46886C988C7D}">
      <dgm:prSet phldrT="[Text]" custT="1"/>
      <dgm:spPr/>
      <dgm:t>
        <a:bodyPr/>
        <a:lstStyle/>
        <a:p>
          <a:r>
            <a:rPr lang="en-GB" sz="1200" b="1" dirty="0">
              <a:latin typeface="Antique Olive Roman"/>
            </a:rPr>
            <a:t>Ahli</a:t>
          </a:r>
        </a:p>
        <a:p>
          <a:r>
            <a:rPr lang="en-GB" sz="1200" b="1" dirty="0">
              <a:latin typeface="Antique Olive Roman"/>
            </a:rPr>
            <a:t>Pengarah BPTV, TPPA, </a:t>
          </a:r>
          <a:r>
            <a:rPr lang="en-GB" sz="1200" b="1" dirty="0" err="1">
              <a:latin typeface="Antique Olive Roman"/>
            </a:rPr>
            <a:t>BPK,LP,Pengerusi</a:t>
          </a:r>
          <a:r>
            <a:rPr lang="en-GB" sz="1200" b="1" dirty="0">
              <a:latin typeface="Antique Olive Roman"/>
            </a:rPr>
            <a:t> </a:t>
          </a:r>
          <a:r>
            <a:rPr lang="en-GB" sz="1200" b="1" dirty="0" err="1">
              <a:latin typeface="Antique Olive Roman"/>
            </a:rPr>
            <a:t>Zon</a:t>
          </a:r>
          <a:r>
            <a:rPr lang="en-GB" sz="1200" b="1" dirty="0">
              <a:latin typeface="Antique Olive Roman"/>
            </a:rPr>
            <a:t> </a:t>
          </a:r>
          <a:r>
            <a:rPr lang="en-GB" sz="1200" b="1" dirty="0" err="1">
              <a:latin typeface="Antique Olive Roman"/>
            </a:rPr>
            <a:t>dan</a:t>
          </a:r>
          <a:r>
            <a:rPr lang="en-GB" sz="1200" b="1" dirty="0">
              <a:latin typeface="Antique Olive Roman"/>
            </a:rPr>
            <a:t> </a:t>
          </a:r>
          <a:r>
            <a:rPr lang="en-GB" sz="1200" b="1" dirty="0" err="1">
              <a:latin typeface="Antique Olive Roman"/>
            </a:rPr>
            <a:t>Semua</a:t>
          </a:r>
          <a:r>
            <a:rPr lang="en-GB" sz="1200" b="1" dirty="0">
              <a:latin typeface="Antique Olive Roman"/>
            </a:rPr>
            <a:t> PPB </a:t>
          </a:r>
        </a:p>
      </dgm:t>
    </dgm:pt>
    <dgm:pt modelId="{305D6EF2-93FD-4CD1-9259-6F3F516E526B}" type="parTrans" cxnId="{9EE5AC15-8B81-4C6D-808F-5B4F1F929063}">
      <dgm:prSet/>
      <dgm:spPr/>
      <dgm:t>
        <a:bodyPr/>
        <a:lstStyle/>
        <a:p>
          <a:endParaRPr lang="en-GB" sz="1200" b="1">
            <a:latin typeface="Antique Olive Roman"/>
          </a:endParaRPr>
        </a:p>
      </dgm:t>
    </dgm:pt>
    <dgm:pt modelId="{A55ADD35-0473-44E2-A633-343AF464A42C}" type="sibTrans" cxnId="{9EE5AC15-8B81-4C6D-808F-5B4F1F929063}">
      <dgm:prSet/>
      <dgm:spPr/>
      <dgm:t>
        <a:bodyPr/>
        <a:lstStyle/>
        <a:p>
          <a:endParaRPr lang="en-GB" sz="1200" b="1">
            <a:latin typeface="Antique Olive Roman"/>
          </a:endParaRPr>
        </a:p>
      </dgm:t>
    </dgm:pt>
    <dgm:pt modelId="{A7E965EE-EF24-4920-8FAE-E046439EAA03}" type="pres">
      <dgm:prSet presAssocID="{5F259A35-9485-43E9-8069-F1C4B3B767FB}" presName="Name0" presStyleCnt="0">
        <dgm:presLayoutVars>
          <dgm:chMax val="7"/>
          <dgm:chPref val="7"/>
          <dgm:dir/>
        </dgm:presLayoutVars>
      </dgm:prSet>
      <dgm:spPr/>
    </dgm:pt>
    <dgm:pt modelId="{6DE41BE7-6B11-4B5B-8EE9-8E2A3FF32679}" type="pres">
      <dgm:prSet presAssocID="{5F259A35-9485-43E9-8069-F1C4B3B767FB}" presName="Name1" presStyleCnt="0"/>
      <dgm:spPr/>
    </dgm:pt>
    <dgm:pt modelId="{0795F186-9AE8-4ACB-9C87-138FFFA371F6}" type="pres">
      <dgm:prSet presAssocID="{5F259A35-9485-43E9-8069-F1C4B3B767FB}" presName="cycle" presStyleCnt="0"/>
      <dgm:spPr/>
    </dgm:pt>
    <dgm:pt modelId="{C7CEBA39-229F-4E07-9A5D-BC23702FE528}" type="pres">
      <dgm:prSet presAssocID="{5F259A35-9485-43E9-8069-F1C4B3B767FB}" presName="srcNode" presStyleLbl="node1" presStyleIdx="0" presStyleCnt="3"/>
      <dgm:spPr/>
    </dgm:pt>
    <dgm:pt modelId="{3ACE6400-7ED2-4604-86FF-27AEE70C6E7C}" type="pres">
      <dgm:prSet presAssocID="{5F259A35-9485-43E9-8069-F1C4B3B767FB}" presName="conn" presStyleLbl="parChTrans1D2" presStyleIdx="0" presStyleCnt="1"/>
      <dgm:spPr/>
    </dgm:pt>
    <dgm:pt modelId="{626E8399-FED3-4092-AE69-22E5512521CC}" type="pres">
      <dgm:prSet presAssocID="{5F259A35-9485-43E9-8069-F1C4B3B767FB}" presName="extraNode" presStyleLbl="node1" presStyleIdx="0" presStyleCnt="3"/>
      <dgm:spPr/>
    </dgm:pt>
    <dgm:pt modelId="{66ADCCD8-F618-456C-8248-074F315D63FA}" type="pres">
      <dgm:prSet presAssocID="{5F259A35-9485-43E9-8069-F1C4B3B767FB}" presName="dstNode" presStyleLbl="node1" presStyleIdx="0" presStyleCnt="3"/>
      <dgm:spPr/>
    </dgm:pt>
    <dgm:pt modelId="{A2A0C39A-F81D-4800-A182-502C54026A55}" type="pres">
      <dgm:prSet presAssocID="{DF47C116-0863-441E-B9C7-A6B760C47457}" presName="text_1" presStyleLbl="node1" presStyleIdx="0" presStyleCnt="3">
        <dgm:presLayoutVars>
          <dgm:bulletEnabled val="1"/>
        </dgm:presLayoutVars>
      </dgm:prSet>
      <dgm:spPr/>
    </dgm:pt>
    <dgm:pt modelId="{F7AE5AE9-7511-471C-8EAB-04BD06DF8526}" type="pres">
      <dgm:prSet presAssocID="{DF47C116-0863-441E-B9C7-A6B760C47457}" presName="accent_1" presStyleCnt="0"/>
      <dgm:spPr/>
    </dgm:pt>
    <dgm:pt modelId="{282E075E-ADFC-443A-AFB2-2B9ADA1A96DD}" type="pres">
      <dgm:prSet presAssocID="{DF47C116-0863-441E-B9C7-A6B760C47457}" presName="accentRepeatNode" presStyleLbl="solidFgAcc1" presStyleIdx="0" presStyleCnt="3"/>
      <dgm:spPr/>
    </dgm:pt>
    <dgm:pt modelId="{5BB76649-E686-46B8-8C21-9B34F1CA6C54}" type="pres">
      <dgm:prSet presAssocID="{ED2BEFCC-7B98-450C-8713-E4D6E52CEDE5}" presName="text_2" presStyleLbl="node1" presStyleIdx="1" presStyleCnt="3">
        <dgm:presLayoutVars>
          <dgm:bulletEnabled val="1"/>
        </dgm:presLayoutVars>
      </dgm:prSet>
      <dgm:spPr/>
    </dgm:pt>
    <dgm:pt modelId="{C90813DA-F70A-4868-A831-383472E4A338}" type="pres">
      <dgm:prSet presAssocID="{ED2BEFCC-7B98-450C-8713-E4D6E52CEDE5}" presName="accent_2" presStyleCnt="0"/>
      <dgm:spPr/>
    </dgm:pt>
    <dgm:pt modelId="{9EF8FD46-97CC-464A-9AFF-040C1D1A3DD3}" type="pres">
      <dgm:prSet presAssocID="{ED2BEFCC-7B98-450C-8713-E4D6E52CEDE5}" presName="accentRepeatNode" presStyleLbl="solidFgAcc1" presStyleIdx="1" presStyleCnt="3"/>
      <dgm:spPr/>
    </dgm:pt>
    <dgm:pt modelId="{AB9D152A-7425-4065-9436-D95A75520F52}" type="pres">
      <dgm:prSet presAssocID="{372BB695-DB28-485E-A7E5-46886C988C7D}" presName="text_3" presStyleLbl="node1" presStyleIdx="2" presStyleCnt="3">
        <dgm:presLayoutVars>
          <dgm:bulletEnabled val="1"/>
        </dgm:presLayoutVars>
      </dgm:prSet>
      <dgm:spPr/>
    </dgm:pt>
    <dgm:pt modelId="{D73B2473-2625-4C73-9C75-1D1982204C92}" type="pres">
      <dgm:prSet presAssocID="{372BB695-DB28-485E-A7E5-46886C988C7D}" presName="accent_3" presStyleCnt="0"/>
      <dgm:spPr/>
    </dgm:pt>
    <dgm:pt modelId="{9A6F64F0-76E8-4EE0-A1F2-B59599A7D698}" type="pres">
      <dgm:prSet presAssocID="{372BB695-DB28-485E-A7E5-46886C988C7D}" presName="accentRepeatNode" presStyleLbl="solidFgAcc1" presStyleIdx="2" presStyleCnt="3"/>
      <dgm:spPr/>
    </dgm:pt>
  </dgm:ptLst>
  <dgm:cxnLst>
    <dgm:cxn modelId="{A3615001-043B-4A2E-B00C-D1C63B3F68BD}" type="presOf" srcId="{ED2BEFCC-7B98-450C-8713-E4D6E52CEDE5}" destId="{5BB76649-E686-46B8-8C21-9B34F1CA6C54}" srcOrd="0" destOrd="0" presId="urn:microsoft.com/office/officeart/2008/layout/VerticalCurvedList"/>
    <dgm:cxn modelId="{DFE3C89E-9DC2-46CA-A9BD-8EBE43128E9C}" type="presOf" srcId="{9E791B43-11D7-4EE8-BBA6-9121D78A5D39}" destId="{3ACE6400-7ED2-4604-86FF-27AEE70C6E7C}" srcOrd="0" destOrd="0" presId="urn:microsoft.com/office/officeart/2008/layout/VerticalCurvedList"/>
    <dgm:cxn modelId="{0E33D5D1-5176-453E-BDBE-DA1BB8C81E25}" type="presOf" srcId="{372BB695-DB28-485E-A7E5-46886C988C7D}" destId="{AB9D152A-7425-4065-9436-D95A75520F52}" srcOrd="0" destOrd="0" presId="urn:microsoft.com/office/officeart/2008/layout/VerticalCurvedList"/>
    <dgm:cxn modelId="{9EE5AC15-8B81-4C6D-808F-5B4F1F929063}" srcId="{5F259A35-9485-43E9-8069-F1C4B3B767FB}" destId="{372BB695-DB28-485E-A7E5-46886C988C7D}" srcOrd="2" destOrd="0" parTransId="{305D6EF2-93FD-4CD1-9259-6F3F516E526B}" sibTransId="{A55ADD35-0473-44E2-A633-343AF464A42C}"/>
    <dgm:cxn modelId="{D8ED0D5F-A28F-4476-ABB5-312AB1E4CF11}" srcId="{5F259A35-9485-43E9-8069-F1C4B3B767FB}" destId="{DF47C116-0863-441E-B9C7-A6B760C47457}" srcOrd="0" destOrd="0" parTransId="{758FA6A0-8262-4D16-841E-45B2562C421D}" sibTransId="{9E791B43-11D7-4EE8-BBA6-9121D78A5D39}"/>
    <dgm:cxn modelId="{5AD31212-D67D-40A8-AFE2-6F16AC288E94}" srcId="{5F259A35-9485-43E9-8069-F1C4B3B767FB}" destId="{ED2BEFCC-7B98-450C-8713-E4D6E52CEDE5}" srcOrd="1" destOrd="0" parTransId="{06B64887-DDC6-4033-9A2B-C7B57467B5CA}" sibTransId="{C3A14620-D31C-4677-9E52-6BC303EDEF23}"/>
    <dgm:cxn modelId="{DB382199-8CDD-4070-99EB-23B466AD1FC0}" type="presOf" srcId="{5F259A35-9485-43E9-8069-F1C4B3B767FB}" destId="{A7E965EE-EF24-4920-8FAE-E046439EAA03}" srcOrd="0" destOrd="0" presId="urn:microsoft.com/office/officeart/2008/layout/VerticalCurvedList"/>
    <dgm:cxn modelId="{C4242923-F87E-4C15-AC98-1863D6482F70}" type="presOf" srcId="{DF47C116-0863-441E-B9C7-A6B760C47457}" destId="{A2A0C39A-F81D-4800-A182-502C54026A55}" srcOrd="0" destOrd="0" presId="urn:microsoft.com/office/officeart/2008/layout/VerticalCurvedList"/>
    <dgm:cxn modelId="{0E5E4C66-BDF9-4696-BB47-212285E58869}" type="presParOf" srcId="{A7E965EE-EF24-4920-8FAE-E046439EAA03}" destId="{6DE41BE7-6B11-4B5B-8EE9-8E2A3FF32679}" srcOrd="0" destOrd="0" presId="urn:microsoft.com/office/officeart/2008/layout/VerticalCurvedList"/>
    <dgm:cxn modelId="{24185043-9040-477C-BDB3-409A49805D71}" type="presParOf" srcId="{6DE41BE7-6B11-4B5B-8EE9-8E2A3FF32679}" destId="{0795F186-9AE8-4ACB-9C87-138FFFA371F6}" srcOrd="0" destOrd="0" presId="urn:microsoft.com/office/officeart/2008/layout/VerticalCurvedList"/>
    <dgm:cxn modelId="{1C01CE15-272F-477C-A0F0-8BA97357E09D}" type="presParOf" srcId="{0795F186-9AE8-4ACB-9C87-138FFFA371F6}" destId="{C7CEBA39-229F-4E07-9A5D-BC23702FE528}" srcOrd="0" destOrd="0" presId="urn:microsoft.com/office/officeart/2008/layout/VerticalCurvedList"/>
    <dgm:cxn modelId="{E14D552F-98D6-4476-BB89-B6E89423CAF3}" type="presParOf" srcId="{0795F186-9AE8-4ACB-9C87-138FFFA371F6}" destId="{3ACE6400-7ED2-4604-86FF-27AEE70C6E7C}" srcOrd="1" destOrd="0" presId="urn:microsoft.com/office/officeart/2008/layout/VerticalCurvedList"/>
    <dgm:cxn modelId="{056DF4B2-0A4F-4C7A-96D8-BDF194038CF9}" type="presParOf" srcId="{0795F186-9AE8-4ACB-9C87-138FFFA371F6}" destId="{626E8399-FED3-4092-AE69-22E5512521CC}" srcOrd="2" destOrd="0" presId="urn:microsoft.com/office/officeart/2008/layout/VerticalCurvedList"/>
    <dgm:cxn modelId="{017BD1C7-AE6D-469C-B90C-BA500CC3FCE7}" type="presParOf" srcId="{0795F186-9AE8-4ACB-9C87-138FFFA371F6}" destId="{66ADCCD8-F618-456C-8248-074F315D63FA}" srcOrd="3" destOrd="0" presId="urn:microsoft.com/office/officeart/2008/layout/VerticalCurvedList"/>
    <dgm:cxn modelId="{350ECB89-68D4-482A-9CDC-083D66AC2B20}" type="presParOf" srcId="{6DE41BE7-6B11-4B5B-8EE9-8E2A3FF32679}" destId="{A2A0C39A-F81D-4800-A182-502C54026A55}" srcOrd="1" destOrd="0" presId="urn:microsoft.com/office/officeart/2008/layout/VerticalCurvedList"/>
    <dgm:cxn modelId="{774114CC-3CEB-435C-BDCE-A06BE4AE3FD2}" type="presParOf" srcId="{6DE41BE7-6B11-4B5B-8EE9-8E2A3FF32679}" destId="{F7AE5AE9-7511-471C-8EAB-04BD06DF8526}" srcOrd="2" destOrd="0" presId="urn:microsoft.com/office/officeart/2008/layout/VerticalCurvedList"/>
    <dgm:cxn modelId="{BBECFEA8-1769-4D7A-85F5-AA81AF16D4F7}" type="presParOf" srcId="{F7AE5AE9-7511-471C-8EAB-04BD06DF8526}" destId="{282E075E-ADFC-443A-AFB2-2B9ADA1A96DD}" srcOrd="0" destOrd="0" presId="urn:microsoft.com/office/officeart/2008/layout/VerticalCurvedList"/>
    <dgm:cxn modelId="{2C6BCDA5-8999-47F6-905A-3E0A7438C513}" type="presParOf" srcId="{6DE41BE7-6B11-4B5B-8EE9-8E2A3FF32679}" destId="{5BB76649-E686-46B8-8C21-9B34F1CA6C54}" srcOrd="3" destOrd="0" presId="urn:microsoft.com/office/officeart/2008/layout/VerticalCurvedList"/>
    <dgm:cxn modelId="{25005203-3645-4DEB-B8EC-08A16FD17E1A}" type="presParOf" srcId="{6DE41BE7-6B11-4B5B-8EE9-8E2A3FF32679}" destId="{C90813DA-F70A-4868-A831-383472E4A338}" srcOrd="4" destOrd="0" presId="urn:microsoft.com/office/officeart/2008/layout/VerticalCurvedList"/>
    <dgm:cxn modelId="{9BEC8297-6FA5-4B19-8689-6E52D8F0A99D}" type="presParOf" srcId="{C90813DA-F70A-4868-A831-383472E4A338}" destId="{9EF8FD46-97CC-464A-9AFF-040C1D1A3DD3}" srcOrd="0" destOrd="0" presId="urn:microsoft.com/office/officeart/2008/layout/VerticalCurvedList"/>
    <dgm:cxn modelId="{BD2F1C2A-4B2C-47EB-BE86-5D855948FBA7}" type="presParOf" srcId="{6DE41BE7-6B11-4B5B-8EE9-8E2A3FF32679}" destId="{AB9D152A-7425-4065-9436-D95A75520F52}" srcOrd="5" destOrd="0" presId="urn:microsoft.com/office/officeart/2008/layout/VerticalCurvedList"/>
    <dgm:cxn modelId="{084B2657-3A99-4E5F-88D1-094C425263F4}" type="presParOf" srcId="{6DE41BE7-6B11-4B5B-8EE9-8E2A3FF32679}" destId="{D73B2473-2625-4C73-9C75-1D1982204C92}" srcOrd="6" destOrd="0" presId="urn:microsoft.com/office/officeart/2008/layout/VerticalCurvedList"/>
    <dgm:cxn modelId="{EA2DCF09-5BF1-44F3-A720-D8623D08B2A0}" type="presParOf" srcId="{D73B2473-2625-4C73-9C75-1D1982204C92}" destId="{9A6F64F0-76E8-4EE0-A1F2-B59599A7D69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06365BF-9325-4E57-AD71-239F9E580E78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317169-9895-45F2-B78D-D1360245E031}">
      <dgm:prSet phldrT="[Text]" custT="1"/>
      <dgm:spPr/>
      <dgm:t>
        <a:bodyPr/>
        <a:lstStyle/>
        <a:p>
          <a:r>
            <a:rPr lang="en-US" sz="2000" dirty="0">
              <a:latin typeface="Antique Olive Roman"/>
              <a:cs typeface="Arial" panose="020B0604020202020204" pitchFamily="34" charset="0"/>
            </a:rPr>
            <a:t>PEMETAAN NOSS vs KSKV</a:t>
          </a:r>
        </a:p>
      </dgm:t>
    </dgm:pt>
    <dgm:pt modelId="{A2852473-71AA-46A3-8121-F7305A4F3702}" type="parTrans" cxnId="{11ED1A7C-FE72-4670-90F1-155854A43097}">
      <dgm:prSet/>
      <dgm:spPr/>
      <dgm:t>
        <a:bodyPr/>
        <a:lstStyle/>
        <a:p>
          <a:endParaRPr lang="en-US" sz="2000">
            <a:latin typeface="Antique Olive Roman"/>
          </a:endParaRPr>
        </a:p>
      </dgm:t>
    </dgm:pt>
    <dgm:pt modelId="{CC2B524D-E762-49F7-8060-20E3C6F1FB9C}" type="sibTrans" cxnId="{11ED1A7C-FE72-4670-90F1-155854A43097}">
      <dgm:prSet/>
      <dgm:spPr/>
      <dgm:t>
        <a:bodyPr/>
        <a:lstStyle/>
        <a:p>
          <a:endParaRPr lang="en-US" sz="2000">
            <a:latin typeface="Antique Olive Roman"/>
          </a:endParaRPr>
        </a:p>
      </dgm:t>
    </dgm:pt>
    <dgm:pt modelId="{9E090552-3AD8-4E31-86B0-EF9C76CDF695}">
      <dgm:prSet phldrT="[Text]" custT="1"/>
      <dgm:spPr/>
      <dgm:t>
        <a:bodyPr/>
        <a:lstStyle/>
        <a:p>
          <a:r>
            <a:rPr lang="en-US" sz="2000" dirty="0" err="1">
              <a:latin typeface="Antique Olive Roman"/>
              <a:cs typeface="Arial" panose="020B0604020202020204" pitchFamily="34" charset="0"/>
            </a:rPr>
            <a:t>Matriks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pemetaan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perlu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disediakan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untuk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rujukan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semasa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verifikasi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di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semua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PBC.</a:t>
          </a:r>
        </a:p>
      </dgm:t>
    </dgm:pt>
    <dgm:pt modelId="{EAE8B485-8B0C-4CD8-942D-D03B7ABB1BF5}" type="parTrans" cxnId="{4EBE68CF-6E5C-4E43-877F-3FB88A2D2636}">
      <dgm:prSet/>
      <dgm:spPr/>
      <dgm:t>
        <a:bodyPr/>
        <a:lstStyle/>
        <a:p>
          <a:endParaRPr lang="en-US" sz="2000">
            <a:latin typeface="Antique Olive Roman"/>
          </a:endParaRPr>
        </a:p>
      </dgm:t>
    </dgm:pt>
    <dgm:pt modelId="{79E8BB3F-C201-4CB8-918D-062AA95531C3}" type="sibTrans" cxnId="{4EBE68CF-6E5C-4E43-877F-3FB88A2D2636}">
      <dgm:prSet/>
      <dgm:spPr/>
      <dgm:t>
        <a:bodyPr/>
        <a:lstStyle/>
        <a:p>
          <a:endParaRPr lang="en-US" sz="2000">
            <a:latin typeface="Antique Olive Roman"/>
          </a:endParaRPr>
        </a:p>
      </dgm:t>
    </dgm:pt>
    <dgm:pt modelId="{49372FC3-C7E8-4B1C-8DF4-B7C81B44EC73}">
      <dgm:prSet phldrT="[Text]" custT="1"/>
      <dgm:spPr/>
      <dgm:t>
        <a:bodyPr/>
        <a:lstStyle/>
        <a:p>
          <a:r>
            <a:rPr lang="en-US" sz="2000" dirty="0">
              <a:latin typeface="Antique Olive Roman"/>
              <a:cs typeface="Arial" panose="020B0604020202020204" pitchFamily="34" charset="0"/>
            </a:rPr>
            <a:t>PELAKSANAAN LATIHAN </a:t>
          </a:r>
        </a:p>
      </dgm:t>
    </dgm:pt>
    <dgm:pt modelId="{02B66B61-BCBF-4DDE-AEFF-8713CE8CC777}" type="parTrans" cxnId="{267F5063-B013-4688-A9BD-B67B8E85FC38}">
      <dgm:prSet/>
      <dgm:spPr/>
      <dgm:t>
        <a:bodyPr/>
        <a:lstStyle/>
        <a:p>
          <a:endParaRPr lang="en-US" sz="2000">
            <a:latin typeface="Antique Olive Roman"/>
          </a:endParaRPr>
        </a:p>
      </dgm:t>
    </dgm:pt>
    <dgm:pt modelId="{770AD4FE-AABD-4257-9D0D-7F760F0CAF05}" type="sibTrans" cxnId="{267F5063-B013-4688-A9BD-B67B8E85FC38}">
      <dgm:prSet/>
      <dgm:spPr/>
      <dgm:t>
        <a:bodyPr/>
        <a:lstStyle/>
        <a:p>
          <a:endParaRPr lang="en-US" sz="2000">
            <a:latin typeface="Antique Olive Roman"/>
          </a:endParaRPr>
        </a:p>
      </dgm:t>
    </dgm:pt>
    <dgm:pt modelId="{3B5C4455-A4CA-4CDB-9CBB-962750BCBFE2}">
      <dgm:prSet phldrT="[Text]" custT="1"/>
      <dgm:spPr/>
      <dgm:t>
        <a:bodyPr/>
        <a:lstStyle/>
        <a:p>
          <a:r>
            <a:rPr lang="en-US" sz="2000" dirty="0">
              <a:latin typeface="Antique Olive Roman"/>
              <a:cs typeface="Arial" panose="020B0604020202020204" pitchFamily="34" charset="0"/>
            </a:rPr>
            <a:t>Proses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latihan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teori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dan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amali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memenuhi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keperluan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NOSS. </a:t>
          </a:r>
        </a:p>
      </dgm:t>
    </dgm:pt>
    <dgm:pt modelId="{BB7096A5-2BDC-428B-95E5-3CB7C5CEFB27}" type="parTrans" cxnId="{29BC5C3B-7A44-4920-9AEA-3E0C6EF814F7}">
      <dgm:prSet/>
      <dgm:spPr/>
      <dgm:t>
        <a:bodyPr/>
        <a:lstStyle/>
        <a:p>
          <a:endParaRPr lang="en-US" sz="2000">
            <a:latin typeface="Antique Olive Roman"/>
          </a:endParaRPr>
        </a:p>
      </dgm:t>
    </dgm:pt>
    <dgm:pt modelId="{AF7F1410-24DB-447B-B050-B9DDCA60292E}" type="sibTrans" cxnId="{29BC5C3B-7A44-4920-9AEA-3E0C6EF814F7}">
      <dgm:prSet/>
      <dgm:spPr/>
      <dgm:t>
        <a:bodyPr/>
        <a:lstStyle/>
        <a:p>
          <a:endParaRPr lang="en-US" sz="2000">
            <a:latin typeface="Antique Olive Roman"/>
          </a:endParaRPr>
        </a:p>
      </dgm:t>
    </dgm:pt>
    <dgm:pt modelId="{AB6DEE34-CD61-4164-8568-0DA16779F9AD}">
      <dgm:prSet phldrT="[Text]" custT="1"/>
      <dgm:spPr/>
      <dgm:t>
        <a:bodyPr/>
        <a:lstStyle/>
        <a:p>
          <a:r>
            <a:rPr lang="en-US" sz="2000" dirty="0" err="1">
              <a:latin typeface="Antique Olive Roman"/>
              <a:cs typeface="Arial" panose="020B0604020202020204" pitchFamily="34" charset="0"/>
            </a:rPr>
            <a:t>Bukti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MoU</a:t>
          </a:r>
          <a:r>
            <a:rPr lang="en-US" sz="20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dirty="0" err="1">
              <a:latin typeface="Antique Olive Roman"/>
              <a:cs typeface="Arial" panose="020B0604020202020204" pitchFamily="34" charset="0"/>
            </a:rPr>
            <a:t>dikemukakan</a:t>
          </a:r>
          <a:endParaRPr lang="en-US" sz="2000" dirty="0">
            <a:latin typeface="Antique Olive Roman"/>
            <a:cs typeface="Arial" panose="020B0604020202020204" pitchFamily="34" charset="0"/>
          </a:endParaRPr>
        </a:p>
      </dgm:t>
    </dgm:pt>
    <dgm:pt modelId="{B8E1DCAB-5217-4D6D-8BFA-272EB28C8E51}" type="parTrans" cxnId="{ABA3F97C-04D2-4A93-849E-C90642B564DF}">
      <dgm:prSet/>
      <dgm:spPr/>
      <dgm:t>
        <a:bodyPr/>
        <a:lstStyle/>
        <a:p>
          <a:endParaRPr lang="en-US" sz="2000">
            <a:latin typeface="Antique Olive Roman"/>
          </a:endParaRPr>
        </a:p>
      </dgm:t>
    </dgm:pt>
    <dgm:pt modelId="{D9DE2D1F-94AD-4969-A878-AD7DAED67EA5}" type="sibTrans" cxnId="{ABA3F97C-04D2-4A93-849E-C90642B564DF}">
      <dgm:prSet/>
      <dgm:spPr/>
      <dgm:t>
        <a:bodyPr/>
        <a:lstStyle/>
        <a:p>
          <a:endParaRPr lang="en-US" sz="2000">
            <a:latin typeface="Antique Olive Roman"/>
          </a:endParaRPr>
        </a:p>
      </dgm:t>
    </dgm:pt>
    <dgm:pt modelId="{60F5D346-C337-46DB-90AB-B09E735246F8}" type="pres">
      <dgm:prSet presAssocID="{706365BF-9325-4E57-AD71-239F9E580E78}" presName="Name0" presStyleCnt="0">
        <dgm:presLayoutVars>
          <dgm:dir/>
          <dgm:animLvl val="lvl"/>
          <dgm:resizeHandles/>
        </dgm:presLayoutVars>
      </dgm:prSet>
      <dgm:spPr/>
    </dgm:pt>
    <dgm:pt modelId="{7BC23C23-0793-4D17-8AB1-D3F899FB04A3}" type="pres">
      <dgm:prSet presAssocID="{3A317169-9895-45F2-B78D-D1360245E031}" presName="linNode" presStyleCnt="0"/>
      <dgm:spPr/>
    </dgm:pt>
    <dgm:pt modelId="{0C58A079-E40F-433D-B4B4-02CB278ADF8B}" type="pres">
      <dgm:prSet presAssocID="{3A317169-9895-45F2-B78D-D1360245E031}" presName="parentShp" presStyleLbl="node1" presStyleIdx="0" presStyleCnt="2">
        <dgm:presLayoutVars>
          <dgm:bulletEnabled val="1"/>
        </dgm:presLayoutVars>
      </dgm:prSet>
      <dgm:spPr/>
    </dgm:pt>
    <dgm:pt modelId="{62C7B96D-942E-402C-B4A1-566EAD4C2FE6}" type="pres">
      <dgm:prSet presAssocID="{3A317169-9895-45F2-B78D-D1360245E031}" presName="childShp" presStyleLbl="bgAccFollowNode1" presStyleIdx="0" presStyleCnt="2">
        <dgm:presLayoutVars>
          <dgm:bulletEnabled val="1"/>
        </dgm:presLayoutVars>
      </dgm:prSet>
      <dgm:spPr/>
    </dgm:pt>
    <dgm:pt modelId="{E3A456A4-5CBA-447B-AE2F-05C31DBFA31C}" type="pres">
      <dgm:prSet presAssocID="{CC2B524D-E762-49F7-8060-20E3C6F1FB9C}" presName="spacing" presStyleCnt="0"/>
      <dgm:spPr/>
    </dgm:pt>
    <dgm:pt modelId="{239DADFB-9032-495B-88EC-432E824940CF}" type="pres">
      <dgm:prSet presAssocID="{49372FC3-C7E8-4B1C-8DF4-B7C81B44EC73}" presName="linNode" presStyleCnt="0"/>
      <dgm:spPr/>
    </dgm:pt>
    <dgm:pt modelId="{A06680C6-8252-4A3B-8198-8BC4D9FD93C1}" type="pres">
      <dgm:prSet presAssocID="{49372FC3-C7E8-4B1C-8DF4-B7C81B44EC73}" presName="parentShp" presStyleLbl="node1" presStyleIdx="1" presStyleCnt="2">
        <dgm:presLayoutVars>
          <dgm:bulletEnabled val="1"/>
        </dgm:presLayoutVars>
      </dgm:prSet>
      <dgm:spPr/>
    </dgm:pt>
    <dgm:pt modelId="{F649F777-0909-4066-BE40-0CB05260ABF0}" type="pres">
      <dgm:prSet presAssocID="{49372FC3-C7E8-4B1C-8DF4-B7C81B44EC73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55E25651-46BD-40B6-8EBD-5A9AF31E37CE}" type="presOf" srcId="{AB6DEE34-CD61-4164-8568-0DA16779F9AD}" destId="{F649F777-0909-4066-BE40-0CB05260ABF0}" srcOrd="0" destOrd="1" presId="urn:microsoft.com/office/officeart/2005/8/layout/vList6"/>
    <dgm:cxn modelId="{5A1C52D9-AC33-4914-BE1C-A380C707CBCE}" type="presOf" srcId="{706365BF-9325-4E57-AD71-239F9E580E78}" destId="{60F5D346-C337-46DB-90AB-B09E735246F8}" srcOrd="0" destOrd="0" presId="urn:microsoft.com/office/officeart/2005/8/layout/vList6"/>
    <dgm:cxn modelId="{82D0CBE9-8DF5-4588-9036-A77AB510EE13}" type="presOf" srcId="{9E090552-3AD8-4E31-86B0-EF9C76CDF695}" destId="{62C7B96D-942E-402C-B4A1-566EAD4C2FE6}" srcOrd="0" destOrd="0" presId="urn:microsoft.com/office/officeart/2005/8/layout/vList6"/>
    <dgm:cxn modelId="{4EBE68CF-6E5C-4E43-877F-3FB88A2D2636}" srcId="{3A317169-9895-45F2-B78D-D1360245E031}" destId="{9E090552-3AD8-4E31-86B0-EF9C76CDF695}" srcOrd="0" destOrd="0" parTransId="{EAE8B485-8B0C-4CD8-942D-D03B7ABB1BF5}" sibTransId="{79E8BB3F-C201-4CB8-918D-062AA95531C3}"/>
    <dgm:cxn modelId="{267F5063-B013-4688-A9BD-B67B8E85FC38}" srcId="{706365BF-9325-4E57-AD71-239F9E580E78}" destId="{49372FC3-C7E8-4B1C-8DF4-B7C81B44EC73}" srcOrd="1" destOrd="0" parTransId="{02B66B61-BCBF-4DDE-AEFF-8713CE8CC777}" sibTransId="{770AD4FE-AABD-4257-9D0D-7F760F0CAF05}"/>
    <dgm:cxn modelId="{2858AFA0-204A-4373-9B41-67A2916899B3}" type="presOf" srcId="{49372FC3-C7E8-4B1C-8DF4-B7C81B44EC73}" destId="{A06680C6-8252-4A3B-8198-8BC4D9FD93C1}" srcOrd="0" destOrd="0" presId="urn:microsoft.com/office/officeart/2005/8/layout/vList6"/>
    <dgm:cxn modelId="{11ED1A7C-FE72-4670-90F1-155854A43097}" srcId="{706365BF-9325-4E57-AD71-239F9E580E78}" destId="{3A317169-9895-45F2-B78D-D1360245E031}" srcOrd="0" destOrd="0" parTransId="{A2852473-71AA-46A3-8121-F7305A4F3702}" sibTransId="{CC2B524D-E762-49F7-8060-20E3C6F1FB9C}"/>
    <dgm:cxn modelId="{ABA3F97C-04D2-4A93-849E-C90642B564DF}" srcId="{49372FC3-C7E8-4B1C-8DF4-B7C81B44EC73}" destId="{AB6DEE34-CD61-4164-8568-0DA16779F9AD}" srcOrd="1" destOrd="0" parTransId="{B8E1DCAB-5217-4D6D-8BFA-272EB28C8E51}" sibTransId="{D9DE2D1F-94AD-4969-A878-AD7DAED67EA5}"/>
    <dgm:cxn modelId="{9D95E64E-E077-407D-BDB9-F63055061075}" type="presOf" srcId="{3B5C4455-A4CA-4CDB-9CBB-962750BCBFE2}" destId="{F649F777-0909-4066-BE40-0CB05260ABF0}" srcOrd="0" destOrd="0" presId="urn:microsoft.com/office/officeart/2005/8/layout/vList6"/>
    <dgm:cxn modelId="{E74391EA-A9AC-4B8C-8916-AF1CF6B01ED2}" type="presOf" srcId="{3A317169-9895-45F2-B78D-D1360245E031}" destId="{0C58A079-E40F-433D-B4B4-02CB278ADF8B}" srcOrd="0" destOrd="0" presId="urn:microsoft.com/office/officeart/2005/8/layout/vList6"/>
    <dgm:cxn modelId="{29BC5C3B-7A44-4920-9AEA-3E0C6EF814F7}" srcId="{49372FC3-C7E8-4B1C-8DF4-B7C81B44EC73}" destId="{3B5C4455-A4CA-4CDB-9CBB-962750BCBFE2}" srcOrd="0" destOrd="0" parTransId="{BB7096A5-2BDC-428B-95E5-3CB7C5CEFB27}" sibTransId="{AF7F1410-24DB-447B-B050-B9DDCA60292E}"/>
    <dgm:cxn modelId="{ED56F26B-88B1-41B3-95C1-4EF1F1A42667}" type="presParOf" srcId="{60F5D346-C337-46DB-90AB-B09E735246F8}" destId="{7BC23C23-0793-4D17-8AB1-D3F899FB04A3}" srcOrd="0" destOrd="0" presId="urn:microsoft.com/office/officeart/2005/8/layout/vList6"/>
    <dgm:cxn modelId="{67602E72-DB3C-4771-B13B-7E40BDEADF06}" type="presParOf" srcId="{7BC23C23-0793-4D17-8AB1-D3F899FB04A3}" destId="{0C58A079-E40F-433D-B4B4-02CB278ADF8B}" srcOrd="0" destOrd="0" presId="urn:microsoft.com/office/officeart/2005/8/layout/vList6"/>
    <dgm:cxn modelId="{C9B55DED-A028-4C32-990F-03673B343360}" type="presParOf" srcId="{7BC23C23-0793-4D17-8AB1-D3F899FB04A3}" destId="{62C7B96D-942E-402C-B4A1-566EAD4C2FE6}" srcOrd="1" destOrd="0" presId="urn:microsoft.com/office/officeart/2005/8/layout/vList6"/>
    <dgm:cxn modelId="{F58B3D97-FEBE-476F-A6AB-A989D0546E49}" type="presParOf" srcId="{60F5D346-C337-46DB-90AB-B09E735246F8}" destId="{E3A456A4-5CBA-447B-AE2F-05C31DBFA31C}" srcOrd="1" destOrd="0" presId="urn:microsoft.com/office/officeart/2005/8/layout/vList6"/>
    <dgm:cxn modelId="{FBC4E843-E94A-4D5A-BD6F-5CEA4C655464}" type="presParOf" srcId="{60F5D346-C337-46DB-90AB-B09E735246F8}" destId="{239DADFB-9032-495B-88EC-432E824940CF}" srcOrd="2" destOrd="0" presId="urn:microsoft.com/office/officeart/2005/8/layout/vList6"/>
    <dgm:cxn modelId="{9E92F01D-930D-470A-9182-BF9613A9CF3E}" type="presParOf" srcId="{239DADFB-9032-495B-88EC-432E824940CF}" destId="{A06680C6-8252-4A3B-8198-8BC4D9FD93C1}" srcOrd="0" destOrd="0" presId="urn:microsoft.com/office/officeart/2005/8/layout/vList6"/>
    <dgm:cxn modelId="{9C22F248-E604-4AF0-9480-B92C4F952409}" type="presParOf" srcId="{239DADFB-9032-495B-88EC-432E824940CF}" destId="{F649F777-0909-4066-BE40-0CB05260ABF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06FC7-8AFC-4CA5-9C19-D0936B79A0EB}">
      <dsp:nvSpPr>
        <dsp:cNvPr id="0" name=""/>
        <dsp:cNvSpPr/>
      </dsp:nvSpPr>
      <dsp:spPr>
        <a:xfrm>
          <a:off x="7498108" y="2533664"/>
          <a:ext cx="91440" cy="457675"/>
        </a:xfrm>
        <a:custGeom>
          <a:avLst/>
          <a:gdLst/>
          <a:ahLst/>
          <a:cxnLst/>
          <a:rect l="0" t="0" r="0" b="0"/>
          <a:pathLst>
            <a:path>
              <a:moveTo>
                <a:pt x="101858" y="0"/>
              </a:moveTo>
              <a:lnTo>
                <a:pt x="101858" y="281978"/>
              </a:lnTo>
              <a:lnTo>
                <a:pt x="45720" y="281978"/>
              </a:lnTo>
              <a:lnTo>
                <a:pt x="45720" y="45767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2F7EEB-3419-427D-96D3-61DFD06E7694}">
      <dsp:nvSpPr>
        <dsp:cNvPr id="0" name=""/>
        <dsp:cNvSpPr/>
      </dsp:nvSpPr>
      <dsp:spPr>
        <a:xfrm>
          <a:off x="4915714" y="1129963"/>
          <a:ext cx="2684251" cy="7137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8079"/>
              </a:lnTo>
              <a:lnTo>
                <a:pt x="2684251" y="538079"/>
              </a:lnTo>
              <a:lnTo>
                <a:pt x="2684251" y="71377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77B025-A6BC-4D17-AD52-03576AE629BD}">
      <dsp:nvSpPr>
        <dsp:cNvPr id="0" name=""/>
        <dsp:cNvSpPr/>
      </dsp:nvSpPr>
      <dsp:spPr>
        <a:xfrm>
          <a:off x="5344041" y="2572973"/>
          <a:ext cx="91440" cy="5465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857"/>
              </a:lnTo>
              <a:lnTo>
                <a:pt x="70261" y="370857"/>
              </a:lnTo>
              <a:lnTo>
                <a:pt x="70261" y="54655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D9E9F-59DD-446F-98E2-AD7F3E5AC41E}">
      <dsp:nvSpPr>
        <dsp:cNvPr id="0" name=""/>
        <dsp:cNvSpPr/>
      </dsp:nvSpPr>
      <dsp:spPr>
        <a:xfrm>
          <a:off x="4915714" y="1129963"/>
          <a:ext cx="474046" cy="753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7388"/>
              </a:lnTo>
              <a:lnTo>
                <a:pt x="474046" y="577388"/>
              </a:lnTo>
              <a:lnTo>
                <a:pt x="474046" y="75308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6EDB71-3730-4F40-AF44-A07474D65CAD}">
      <dsp:nvSpPr>
        <dsp:cNvPr id="0" name=""/>
        <dsp:cNvSpPr/>
      </dsp:nvSpPr>
      <dsp:spPr>
        <a:xfrm>
          <a:off x="3071392" y="3697317"/>
          <a:ext cx="91440" cy="336760"/>
        </a:xfrm>
        <a:custGeom>
          <a:avLst/>
          <a:gdLst/>
          <a:ahLst/>
          <a:cxnLst/>
          <a:rect l="0" t="0" r="0" b="0"/>
          <a:pathLst>
            <a:path>
              <a:moveTo>
                <a:pt x="65444" y="0"/>
              </a:moveTo>
              <a:lnTo>
                <a:pt x="65444" y="161063"/>
              </a:lnTo>
              <a:lnTo>
                <a:pt x="45720" y="161063"/>
              </a:lnTo>
              <a:lnTo>
                <a:pt x="45720" y="336760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264230-0F34-48F6-8C56-E7B6F50D0641}">
      <dsp:nvSpPr>
        <dsp:cNvPr id="0" name=""/>
        <dsp:cNvSpPr/>
      </dsp:nvSpPr>
      <dsp:spPr>
        <a:xfrm>
          <a:off x="2065929" y="2572973"/>
          <a:ext cx="1070907" cy="4025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844"/>
              </a:lnTo>
              <a:lnTo>
                <a:pt x="1070907" y="226844"/>
              </a:lnTo>
              <a:lnTo>
                <a:pt x="1070907" y="40254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8E0BD8-532F-4D01-B0AA-CC5CCC29E303}">
      <dsp:nvSpPr>
        <dsp:cNvPr id="0" name=""/>
        <dsp:cNvSpPr/>
      </dsp:nvSpPr>
      <dsp:spPr>
        <a:xfrm>
          <a:off x="1060141" y="2572973"/>
          <a:ext cx="1005787" cy="551589"/>
        </a:xfrm>
        <a:custGeom>
          <a:avLst/>
          <a:gdLst/>
          <a:ahLst/>
          <a:cxnLst/>
          <a:rect l="0" t="0" r="0" b="0"/>
          <a:pathLst>
            <a:path>
              <a:moveTo>
                <a:pt x="1005787" y="0"/>
              </a:moveTo>
              <a:lnTo>
                <a:pt x="1005787" y="375891"/>
              </a:lnTo>
              <a:lnTo>
                <a:pt x="0" y="375891"/>
              </a:lnTo>
              <a:lnTo>
                <a:pt x="0" y="55158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2FEAFC-88B9-4B51-9320-07E9B0CFE2E6}">
      <dsp:nvSpPr>
        <dsp:cNvPr id="0" name=""/>
        <dsp:cNvSpPr/>
      </dsp:nvSpPr>
      <dsp:spPr>
        <a:xfrm>
          <a:off x="2065929" y="1129963"/>
          <a:ext cx="2849785" cy="753085"/>
        </a:xfrm>
        <a:custGeom>
          <a:avLst/>
          <a:gdLst/>
          <a:ahLst/>
          <a:cxnLst/>
          <a:rect l="0" t="0" r="0" b="0"/>
          <a:pathLst>
            <a:path>
              <a:moveTo>
                <a:pt x="2849785" y="0"/>
              </a:moveTo>
              <a:lnTo>
                <a:pt x="2849785" y="577388"/>
              </a:lnTo>
              <a:lnTo>
                <a:pt x="0" y="577388"/>
              </a:lnTo>
              <a:lnTo>
                <a:pt x="0" y="75308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6D9D41-9C4D-4F95-82B4-361B3037E5B4}">
      <dsp:nvSpPr>
        <dsp:cNvPr id="0" name=""/>
        <dsp:cNvSpPr/>
      </dsp:nvSpPr>
      <dsp:spPr>
        <a:xfrm>
          <a:off x="3875976" y="-200194"/>
          <a:ext cx="1969846" cy="48468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0FD8BAA-DE9B-42D8-A22A-3C3D5D8FCEB1}">
      <dsp:nvSpPr>
        <dsp:cNvPr id="0" name=""/>
        <dsp:cNvSpPr/>
      </dsp:nvSpPr>
      <dsp:spPr>
        <a:xfrm>
          <a:off x="4086707" y="0"/>
          <a:ext cx="1969846" cy="4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latin typeface="Antique Olive Roman"/>
              <a:cs typeface="Arial" panose="020B0604020202020204" pitchFamily="34" charset="0"/>
            </a:rPr>
            <a:t>JPK</a:t>
          </a:r>
        </a:p>
      </dsp:txBody>
      <dsp:txXfrm>
        <a:off x="4100903" y="14196"/>
        <a:ext cx="1941454" cy="456290"/>
      </dsp:txXfrm>
    </dsp:sp>
    <dsp:sp modelId="{3D829D25-795E-4921-BD01-51FE7483D5EA}">
      <dsp:nvSpPr>
        <dsp:cNvPr id="0" name=""/>
        <dsp:cNvSpPr/>
      </dsp:nvSpPr>
      <dsp:spPr>
        <a:xfrm>
          <a:off x="3985621" y="477915"/>
          <a:ext cx="1860186" cy="65204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76B5251-48A1-47AA-9A7B-099521EE8696}">
      <dsp:nvSpPr>
        <dsp:cNvPr id="0" name=""/>
        <dsp:cNvSpPr/>
      </dsp:nvSpPr>
      <dsp:spPr>
        <a:xfrm>
          <a:off x="4196353" y="678110"/>
          <a:ext cx="1860186" cy="6520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PENTADBIR INDUK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BPTV KPM K05000P </a:t>
          </a:r>
        </a:p>
      </dsp:txBody>
      <dsp:txXfrm>
        <a:off x="4215451" y="697208"/>
        <a:ext cx="1821990" cy="613852"/>
      </dsp:txXfrm>
    </dsp:sp>
    <dsp:sp modelId="{F43ADBEC-DFE5-4D5E-872E-8D545E153DED}">
      <dsp:nvSpPr>
        <dsp:cNvPr id="0" name=""/>
        <dsp:cNvSpPr/>
      </dsp:nvSpPr>
      <dsp:spPr>
        <a:xfrm>
          <a:off x="1117638" y="1883049"/>
          <a:ext cx="1896581" cy="68992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3405A38-4855-4443-A14F-BC6D7FE03BBA}">
      <dsp:nvSpPr>
        <dsp:cNvPr id="0" name=""/>
        <dsp:cNvSpPr/>
      </dsp:nvSpPr>
      <dsp:spPr>
        <a:xfrm>
          <a:off x="1328369" y="2083244"/>
          <a:ext cx="1896581" cy="689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PROGRAM KV</a:t>
          </a:r>
        </a:p>
      </dsp:txBody>
      <dsp:txXfrm>
        <a:off x="1348576" y="2103451"/>
        <a:ext cx="1856167" cy="649510"/>
      </dsp:txXfrm>
    </dsp:sp>
    <dsp:sp modelId="{FBB83E85-B21F-4E55-9EB2-CF2DBDADE0B1}">
      <dsp:nvSpPr>
        <dsp:cNvPr id="0" name=""/>
        <dsp:cNvSpPr/>
      </dsp:nvSpPr>
      <dsp:spPr>
        <a:xfrm>
          <a:off x="111850" y="3124562"/>
          <a:ext cx="1896581" cy="141883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E582D6F-6A11-4191-88CB-DF76F99739F7}">
      <dsp:nvSpPr>
        <dsp:cNvPr id="0" name=""/>
        <dsp:cNvSpPr/>
      </dsp:nvSpPr>
      <dsp:spPr>
        <a:xfrm>
          <a:off x="322581" y="3324757"/>
          <a:ext cx="1896581" cy="14188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  <a:cs typeface="Arial" panose="020B0604020202020204" pitchFamily="34" charset="0"/>
            </a:rPr>
            <a:t>PROGRAM KSKV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  <a:cs typeface="Arial" panose="020B0604020202020204" pitchFamily="34" charset="0"/>
            </a:rPr>
            <a:t>PB 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  <a:cs typeface="Arial" panose="020B0604020202020204" pitchFamily="34" charset="0"/>
            </a:rPr>
            <a:t>15 KV:16 program  (lulus PBC)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65 KV:16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prog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(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telah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kemuka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permohonan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)</a:t>
          </a:r>
          <a:endParaRPr lang="en-US" sz="1100" kern="1200" dirty="0">
            <a:latin typeface="Antique Olive Roman"/>
            <a:cs typeface="Arial" panose="020B0604020202020204" pitchFamily="34" charset="0"/>
          </a:endParaRPr>
        </a:p>
      </dsp:txBody>
      <dsp:txXfrm>
        <a:off x="364137" y="3366313"/>
        <a:ext cx="1813469" cy="1335720"/>
      </dsp:txXfrm>
    </dsp:sp>
    <dsp:sp modelId="{39B86DA7-0451-45F2-B8A3-034B0081116A}">
      <dsp:nvSpPr>
        <dsp:cNvPr id="0" name=""/>
        <dsp:cNvSpPr/>
      </dsp:nvSpPr>
      <dsp:spPr>
        <a:xfrm>
          <a:off x="2341779" y="2975515"/>
          <a:ext cx="1590113" cy="72180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4424BFF-BAFF-4F34-8BB1-2C454DBBFE23}">
      <dsp:nvSpPr>
        <dsp:cNvPr id="0" name=""/>
        <dsp:cNvSpPr/>
      </dsp:nvSpPr>
      <dsp:spPr>
        <a:xfrm>
          <a:off x="2552511" y="3175709"/>
          <a:ext cx="1590113" cy="721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</a:rPr>
            <a:t>SKM PROGRAM PENUH</a:t>
          </a:r>
          <a:endParaRPr lang="en-MY" sz="1100" b="1" kern="1200" dirty="0">
            <a:latin typeface="Antique Olive Roman"/>
          </a:endParaRPr>
        </a:p>
      </dsp:txBody>
      <dsp:txXfrm>
        <a:off x="2573652" y="3196850"/>
        <a:ext cx="1547831" cy="679520"/>
      </dsp:txXfrm>
    </dsp:sp>
    <dsp:sp modelId="{63D66A9D-1713-4941-A995-E2F644831B5A}">
      <dsp:nvSpPr>
        <dsp:cNvPr id="0" name=""/>
        <dsp:cNvSpPr/>
      </dsp:nvSpPr>
      <dsp:spPr>
        <a:xfrm rot="10800000" flipV="1">
          <a:off x="2355530" y="4034078"/>
          <a:ext cx="1523163" cy="15461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B5AF88E-BAC1-4921-ABE0-6B2564175CBC}">
      <dsp:nvSpPr>
        <dsp:cNvPr id="0" name=""/>
        <dsp:cNvSpPr/>
      </dsp:nvSpPr>
      <dsp:spPr>
        <a:xfrm rot="10800000" flipV="1">
          <a:off x="2566261" y="4234273"/>
          <a:ext cx="1523163" cy="15461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1" kern="1200" dirty="0">
            <a:latin typeface="Antique Olive Roman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1" kern="1200" dirty="0">
            <a:latin typeface="Antique Olive Roman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latin typeface="Antique Olive Roman"/>
            </a:rPr>
            <a:t>15  Program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latin typeface="Antique Olive Roman"/>
            </a:rPr>
            <a:t>Telah</a:t>
          </a:r>
          <a:r>
            <a:rPr lang="en-US" sz="1000" b="1" kern="1200" dirty="0">
              <a:latin typeface="Antique Olive Roman"/>
            </a:rPr>
            <a:t> </a:t>
          </a:r>
          <a:r>
            <a:rPr lang="en-US" sz="1000" b="1" kern="1200" dirty="0" err="1">
              <a:latin typeface="Antique Olive Roman"/>
            </a:rPr>
            <a:t>kemuka</a:t>
          </a:r>
          <a:r>
            <a:rPr lang="en-US" sz="1000" b="1" kern="1200" dirty="0">
              <a:latin typeface="Antique Olive Roman"/>
            </a:rPr>
            <a:t> </a:t>
          </a:r>
          <a:r>
            <a:rPr lang="en-US" sz="1000" b="1" kern="1200" dirty="0" err="1">
              <a:latin typeface="Antique Olive Roman"/>
            </a:rPr>
            <a:t>permohonan</a:t>
          </a:r>
          <a:r>
            <a:rPr lang="en-US" sz="1000" b="1" kern="1200" dirty="0">
              <a:latin typeface="Antique Olive Roman"/>
            </a:rPr>
            <a:t> 19KV: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latin typeface="Antique Olive Roman"/>
            </a:rPr>
            <a:t>Julai</a:t>
          </a:r>
          <a:r>
            <a:rPr lang="en-US" sz="1000" b="1" kern="1200" dirty="0">
              <a:latin typeface="Antique Olive Roman"/>
            </a:rPr>
            <a:t> 2015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1" kern="1200" dirty="0">
            <a:latin typeface="Antique Olive Roman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>
              <a:latin typeface="Antique Olive Roman"/>
            </a:rPr>
            <a:t>10 Program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latin typeface="Antique Olive Roman"/>
            </a:rPr>
            <a:t>Telah</a:t>
          </a:r>
          <a:r>
            <a:rPr lang="en-US" sz="1000" b="1" kern="1200" dirty="0">
              <a:latin typeface="Antique Olive Roman"/>
            </a:rPr>
            <a:t> </a:t>
          </a:r>
          <a:r>
            <a:rPr lang="en-US" sz="1000" b="1" kern="1200" dirty="0" err="1">
              <a:latin typeface="Antique Olive Roman"/>
            </a:rPr>
            <a:t>kemukakan</a:t>
          </a:r>
          <a:r>
            <a:rPr lang="en-US" sz="1000" b="1" kern="1200" dirty="0">
              <a:latin typeface="Antique Olive Roman"/>
            </a:rPr>
            <a:t> 18 KV :2016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b="1" kern="1200" dirty="0">
            <a:latin typeface="Antique Olive Roman"/>
          </a:endParaRP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MY" sz="1000" b="1" kern="1200" dirty="0">
            <a:latin typeface="Antique Olive Roman"/>
          </a:endParaRPr>
        </a:p>
      </dsp:txBody>
      <dsp:txXfrm rot="-10800000">
        <a:off x="2610873" y="4278885"/>
        <a:ext cx="1433939" cy="1456966"/>
      </dsp:txXfrm>
    </dsp:sp>
    <dsp:sp modelId="{826F1EBB-9845-40DB-9244-BD3F8FC211DB}">
      <dsp:nvSpPr>
        <dsp:cNvPr id="0" name=""/>
        <dsp:cNvSpPr/>
      </dsp:nvSpPr>
      <dsp:spPr>
        <a:xfrm>
          <a:off x="4441470" y="1883049"/>
          <a:ext cx="1896581" cy="68992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6146B84-B194-44C0-8C2B-17DC60B1BDB2}">
      <dsp:nvSpPr>
        <dsp:cNvPr id="0" name=""/>
        <dsp:cNvSpPr/>
      </dsp:nvSpPr>
      <dsp:spPr>
        <a:xfrm>
          <a:off x="4652202" y="2083244"/>
          <a:ext cx="1896581" cy="689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PAV</a:t>
          </a:r>
        </a:p>
      </dsp:txBody>
      <dsp:txXfrm>
        <a:off x="4672409" y="2103451"/>
        <a:ext cx="1856167" cy="649510"/>
      </dsp:txXfrm>
    </dsp:sp>
    <dsp:sp modelId="{0DA7223D-893C-4120-817B-ECAD4203AFDE}">
      <dsp:nvSpPr>
        <dsp:cNvPr id="0" name=""/>
        <dsp:cNvSpPr/>
      </dsp:nvSpPr>
      <dsp:spPr>
        <a:xfrm>
          <a:off x="4466012" y="3119528"/>
          <a:ext cx="1896581" cy="171694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2752D82-7278-4300-AFA3-C35F35FC52F5}">
      <dsp:nvSpPr>
        <dsp:cNvPr id="0" name=""/>
        <dsp:cNvSpPr/>
      </dsp:nvSpPr>
      <dsp:spPr>
        <a:xfrm>
          <a:off x="4676744" y="3319723"/>
          <a:ext cx="1896581" cy="17169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  <a:cs typeface="Arial" panose="020B0604020202020204" pitchFamily="34" charset="0"/>
            </a:rPr>
            <a:t>PB CAWANGAN 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  <a:cs typeface="Arial" panose="020B0604020202020204" pitchFamily="34" charset="0"/>
            </a:rPr>
            <a:t>80 SMK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4 K9(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tidak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lulus)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Telah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kemukakan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permohonan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guna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4 NOSS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baru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bagi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36 PAV  </a:t>
          </a:r>
        </a:p>
      </dsp:txBody>
      <dsp:txXfrm>
        <a:off x="4727031" y="3370010"/>
        <a:ext cx="1796007" cy="1616366"/>
      </dsp:txXfrm>
    </dsp:sp>
    <dsp:sp modelId="{A0524ED4-EF7C-4A70-9094-4D560905853E}">
      <dsp:nvSpPr>
        <dsp:cNvPr id="0" name=""/>
        <dsp:cNvSpPr/>
      </dsp:nvSpPr>
      <dsp:spPr>
        <a:xfrm>
          <a:off x="6651675" y="1843740"/>
          <a:ext cx="1896581" cy="68992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30AEF5-7CC0-4DF6-BDF0-26DF96259450}">
      <dsp:nvSpPr>
        <dsp:cNvPr id="0" name=""/>
        <dsp:cNvSpPr/>
      </dsp:nvSpPr>
      <dsp:spPr>
        <a:xfrm>
          <a:off x="6862407" y="2043934"/>
          <a:ext cx="1896581" cy="689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PVMA</a:t>
          </a:r>
        </a:p>
      </dsp:txBody>
      <dsp:txXfrm>
        <a:off x="6882614" y="2064141"/>
        <a:ext cx="1856167" cy="649510"/>
      </dsp:txXfrm>
    </dsp:sp>
    <dsp:sp modelId="{C2AC8E94-BBFF-436F-99CD-A3E2043EA4E6}">
      <dsp:nvSpPr>
        <dsp:cNvPr id="0" name=""/>
        <dsp:cNvSpPr/>
      </dsp:nvSpPr>
      <dsp:spPr>
        <a:xfrm>
          <a:off x="6691921" y="2991339"/>
          <a:ext cx="1703813" cy="180618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62C3380-E70D-4B9C-A116-F4B7FB105983}">
      <dsp:nvSpPr>
        <dsp:cNvPr id="0" name=""/>
        <dsp:cNvSpPr/>
      </dsp:nvSpPr>
      <dsp:spPr>
        <a:xfrm>
          <a:off x="6902652" y="3191534"/>
          <a:ext cx="1703813" cy="18061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PB 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CAWANGAN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12 SMK:2015 (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telah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kemuka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permohonan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)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259 SMK:2016 (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Penyediaan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dokumen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untuk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1100" b="1" kern="1200" dirty="0" err="1">
              <a:latin typeface="Antique Olive Roman"/>
              <a:cs typeface="Arial" panose="020B0604020202020204" pitchFamily="34" charset="0"/>
            </a:rPr>
            <a:t>permohonan</a:t>
          </a:r>
          <a:r>
            <a:rPr lang="en-US" sz="1100" b="1" kern="1200" dirty="0">
              <a:latin typeface="Antique Olive Roman"/>
              <a:cs typeface="Arial" panose="020B0604020202020204" pitchFamily="34" charset="0"/>
            </a:rPr>
            <a:t>)</a:t>
          </a:r>
          <a:endParaRPr lang="en-US" sz="1100" kern="1200" dirty="0">
            <a:latin typeface="Antique Olive Roman"/>
            <a:cs typeface="Arial" panose="020B0604020202020204" pitchFamily="34" charset="0"/>
          </a:endParaRPr>
        </a:p>
      </dsp:txBody>
      <dsp:txXfrm>
        <a:off x="6952555" y="3241437"/>
        <a:ext cx="1604007" cy="1706375"/>
      </dsp:txXfrm>
    </dsp:sp>
    <dsp:sp modelId="{21A5280A-C2B1-4E91-B42F-CFDABDB9631C}">
      <dsp:nvSpPr>
        <dsp:cNvPr id="0" name=""/>
        <dsp:cNvSpPr/>
      </dsp:nvSpPr>
      <dsp:spPr>
        <a:xfrm>
          <a:off x="6537154" y="482118"/>
          <a:ext cx="1353950" cy="64548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6CBCDE7-6579-4DDE-AB93-129F60875FA4}">
      <dsp:nvSpPr>
        <dsp:cNvPr id="0" name=""/>
        <dsp:cNvSpPr/>
      </dsp:nvSpPr>
      <dsp:spPr>
        <a:xfrm>
          <a:off x="6747885" y="682313"/>
          <a:ext cx="1353950" cy="6454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latin typeface="Antique Olive Roman"/>
            </a:rPr>
            <a:t>SENAT</a:t>
          </a:r>
        </a:p>
      </dsp:txBody>
      <dsp:txXfrm>
        <a:off x="6766791" y="701219"/>
        <a:ext cx="1316138" cy="60767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C7B96D-942E-402C-B4A1-566EAD4C2FE6}">
      <dsp:nvSpPr>
        <dsp:cNvPr id="0" name=""/>
        <dsp:cNvSpPr/>
      </dsp:nvSpPr>
      <dsp:spPr>
        <a:xfrm>
          <a:off x="2966729" y="425"/>
          <a:ext cx="4450093" cy="166098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PERLU KEMUKA PEMETAAN BAGI PELAJAR YANG GAGAL DIPERSIJILKAN PDA TAHAP YANG TERTINGGI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Borang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Pemetaan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JPK/02)</a:t>
          </a:r>
        </a:p>
      </dsp:txBody>
      <dsp:txXfrm>
        <a:off x="2966729" y="208049"/>
        <a:ext cx="3827223" cy="1245741"/>
      </dsp:txXfrm>
    </dsp:sp>
    <dsp:sp modelId="{0C58A079-E40F-433D-B4B4-02CB278ADF8B}">
      <dsp:nvSpPr>
        <dsp:cNvPr id="0" name=""/>
        <dsp:cNvSpPr/>
      </dsp:nvSpPr>
      <dsp:spPr>
        <a:xfrm>
          <a:off x="0" y="425"/>
          <a:ext cx="2966729" cy="16609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MATRIKS </a:t>
          </a:r>
        </a:p>
      </dsp:txBody>
      <dsp:txXfrm>
        <a:off x="81083" y="81508"/>
        <a:ext cx="2804563" cy="1498822"/>
      </dsp:txXfrm>
    </dsp:sp>
    <dsp:sp modelId="{F649F777-0909-4066-BE40-0CB05260ABF0}">
      <dsp:nvSpPr>
        <dsp:cNvPr id="0" name=""/>
        <dsp:cNvSpPr/>
      </dsp:nvSpPr>
      <dsp:spPr>
        <a:xfrm>
          <a:off x="2966729" y="1827513"/>
          <a:ext cx="4450093" cy="166098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Verifikasi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penilaian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semula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dari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tarikh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pentauliahan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oleh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Personel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berkelayakan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pada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semua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bukti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keterampilan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sp:txBody>
      <dsp:txXfrm>
        <a:off x="2966729" y="2035137"/>
        <a:ext cx="3827223" cy="1245741"/>
      </dsp:txXfrm>
    </dsp:sp>
    <dsp:sp modelId="{A06680C6-8252-4A3B-8198-8BC4D9FD93C1}">
      <dsp:nvSpPr>
        <dsp:cNvPr id="0" name=""/>
        <dsp:cNvSpPr/>
      </dsp:nvSpPr>
      <dsp:spPr>
        <a:xfrm>
          <a:off x="0" y="1827513"/>
          <a:ext cx="2966729" cy="16609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PORTFOLIO</a:t>
          </a:r>
        </a:p>
      </dsp:txBody>
      <dsp:txXfrm>
        <a:off x="81083" y="1908596"/>
        <a:ext cx="2804563" cy="149882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91CCD0-098C-4000-8FFB-91BF6535E7D6}">
      <dsp:nvSpPr>
        <dsp:cNvPr id="0" name=""/>
        <dsp:cNvSpPr/>
      </dsp:nvSpPr>
      <dsp:spPr>
        <a:xfrm rot="19200000">
          <a:off x="3236" y="2314134"/>
          <a:ext cx="2336814" cy="1518929"/>
        </a:xfrm>
        <a:prstGeom prst="round2Same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20320" rIns="6096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latin typeface="Antique Olive Roman"/>
            </a:rPr>
            <a:t>Tidak</a:t>
          </a:r>
          <a:r>
            <a:rPr lang="en-US" sz="1600" kern="1200" dirty="0">
              <a:latin typeface="Antique Olive Roman"/>
            </a:rPr>
            <a:t> </a:t>
          </a:r>
          <a:r>
            <a:rPr lang="en-US" sz="1600" kern="1200" dirty="0" err="1">
              <a:latin typeface="Antique Olive Roman"/>
            </a:rPr>
            <a:t>berlaku</a:t>
          </a:r>
          <a:r>
            <a:rPr lang="en-US" sz="1600" kern="1200" dirty="0">
              <a:latin typeface="Antique Olive Roman"/>
            </a:rPr>
            <a:t> </a:t>
          </a:r>
          <a:r>
            <a:rPr lang="en-US" sz="1600" kern="1200" dirty="0" err="1">
              <a:latin typeface="Antique Olive Roman"/>
            </a:rPr>
            <a:t>kebocoran</a:t>
          </a:r>
          <a:r>
            <a:rPr lang="en-US" sz="1600" kern="1200" dirty="0">
              <a:latin typeface="Antique Olive Roman"/>
            </a:rPr>
            <a:t> </a:t>
          </a:r>
          <a:r>
            <a:rPr lang="en-US" sz="1600" kern="1200" dirty="0" err="1">
              <a:latin typeface="Antique Olive Roman"/>
            </a:rPr>
            <a:t>soalan</a:t>
          </a:r>
          <a:endParaRPr lang="en-US" sz="1600" kern="1200" dirty="0">
            <a:latin typeface="Antique Olive Roman"/>
          </a:endParaRPr>
        </a:p>
      </dsp:txBody>
      <dsp:txXfrm>
        <a:off x="101215" y="2379608"/>
        <a:ext cx="2188518" cy="1444781"/>
      </dsp:txXfrm>
    </dsp:sp>
    <dsp:sp modelId="{02CB840A-F02F-44EE-AAD0-57AF0C05AA39}">
      <dsp:nvSpPr>
        <dsp:cNvPr id="0" name=""/>
        <dsp:cNvSpPr/>
      </dsp:nvSpPr>
      <dsp:spPr>
        <a:xfrm>
          <a:off x="2648016" y="1351512"/>
          <a:ext cx="2336814" cy="1518929"/>
        </a:xfrm>
        <a:prstGeom prst="round2Same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20320" rIns="6096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latin typeface="Antique Olive Roman"/>
            </a:rPr>
            <a:t>Bilangan</a:t>
          </a:r>
          <a:r>
            <a:rPr lang="en-US" sz="1600" kern="1200" dirty="0">
              <a:latin typeface="Antique Olive Roman"/>
            </a:rPr>
            <a:t> yang </a:t>
          </a:r>
          <a:r>
            <a:rPr lang="en-US" sz="1600" kern="1200" dirty="0" err="1">
              <a:latin typeface="Antique Olive Roman"/>
            </a:rPr>
            <a:t>mencukupi</a:t>
          </a:r>
          <a:endParaRPr lang="en-US" sz="1600" kern="1200" dirty="0">
            <a:latin typeface="Antique Olive Roman"/>
          </a:endParaRPr>
        </a:p>
      </dsp:txBody>
      <dsp:txXfrm>
        <a:off x="2722164" y="1425660"/>
        <a:ext cx="2188518" cy="1444781"/>
      </dsp:txXfrm>
    </dsp:sp>
    <dsp:sp modelId="{F9D98FD7-1EA2-4103-B946-5410501D32C6}">
      <dsp:nvSpPr>
        <dsp:cNvPr id="0" name=""/>
        <dsp:cNvSpPr/>
      </dsp:nvSpPr>
      <dsp:spPr>
        <a:xfrm rot="2400000">
          <a:off x="5292797" y="2314134"/>
          <a:ext cx="2336814" cy="1518929"/>
        </a:xfrm>
        <a:prstGeom prst="round2Same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20320" rIns="6096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latin typeface="Antique Olive Roman"/>
            </a:rPr>
            <a:t>Cetakan</a:t>
          </a:r>
          <a:r>
            <a:rPr lang="en-US" sz="1600" kern="1200" dirty="0">
              <a:latin typeface="Antique Olive Roman"/>
            </a:rPr>
            <a:t> yang </a:t>
          </a:r>
          <a:r>
            <a:rPr lang="en-US" sz="1600" kern="1200" dirty="0" err="1">
              <a:latin typeface="Antique Olive Roman"/>
            </a:rPr>
            <a:t>sempurna</a:t>
          </a:r>
          <a:r>
            <a:rPr lang="en-US" sz="1600" kern="1200" dirty="0">
              <a:latin typeface="Antique Olive Roman"/>
            </a:rPr>
            <a:t> &amp; </a:t>
          </a:r>
          <a:r>
            <a:rPr lang="en-US" sz="1600" kern="1200" dirty="0" err="1">
              <a:latin typeface="Antique Olive Roman"/>
            </a:rPr>
            <a:t>lengkap</a:t>
          </a:r>
          <a:endParaRPr lang="en-US" sz="1600" kern="1200" dirty="0">
            <a:latin typeface="Antique Olive Roman"/>
          </a:endParaRPr>
        </a:p>
      </dsp:txBody>
      <dsp:txXfrm>
        <a:off x="5343114" y="2379608"/>
        <a:ext cx="2188518" cy="144478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DDBFA-B90D-42A2-9E1F-3EF903DD0CE8}">
      <dsp:nvSpPr>
        <dsp:cNvPr id="0" name=""/>
        <dsp:cNvSpPr/>
      </dsp:nvSpPr>
      <dsp:spPr>
        <a:xfrm>
          <a:off x="0" y="694577"/>
          <a:ext cx="7355160" cy="554400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1EC23B9D-3359-4B05-8CF6-3C41E59F5F28}">
      <dsp:nvSpPr>
        <dsp:cNvPr id="0" name=""/>
        <dsp:cNvSpPr/>
      </dsp:nvSpPr>
      <dsp:spPr>
        <a:xfrm>
          <a:off x="367758" y="101748"/>
          <a:ext cx="6536420" cy="9175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605" tIns="0" rIns="194605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600" b="0" kern="1200" dirty="0">
              <a:latin typeface="Arial" pitchFamily="34" charset="0"/>
              <a:cs typeface="Arial" pitchFamily="34" charset="0"/>
            </a:rPr>
            <a:t>Peperiksaan ulangan dibenarkan dan perlu dijalankan dalam tempoh </a:t>
          </a:r>
          <a:r>
            <a:rPr lang="fi-FI" sz="1600" b="0" u="sng" kern="1200" dirty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satu (1) tahun </a:t>
          </a:r>
          <a:r>
            <a:rPr lang="fi-FI" sz="1600" b="0" kern="1200" dirty="0">
              <a:latin typeface="Arial" pitchFamily="34" charset="0"/>
              <a:cs typeface="Arial" pitchFamily="34" charset="0"/>
            </a:rPr>
            <a:t>dari tarikh keputusan Peperiksaan Akhir </a:t>
          </a:r>
          <a:r>
            <a:rPr lang="fi-FI" sz="1600" b="0" kern="1200" dirty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yang pertama.</a:t>
          </a:r>
          <a:endParaRPr lang="en-US" sz="1600" b="0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412549" y="146539"/>
        <a:ext cx="6446838" cy="827966"/>
      </dsp:txXfrm>
    </dsp:sp>
    <dsp:sp modelId="{0D00A8A9-D81D-4290-9327-FC6AB334E2FD}">
      <dsp:nvSpPr>
        <dsp:cNvPr id="0" name=""/>
        <dsp:cNvSpPr/>
      </dsp:nvSpPr>
      <dsp:spPr>
        <a:xfrm>
          <a:off x="0" y="1692497"/>
          <a:ext cx="7355160" cy="554400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  <dsp:sp modelId="{C89C7AB6-A1F2-4B3F-BD56-C75A93D924B0}">
      <dsp:nvSpPr>
        <dsp:cNvPr id="0" name=""/>
        <dsp:cNvSpPr/>
      </dsp:nvSpPr>
      <dsp:spPr>
        <a:xfrm>
          <a:off x="346942" y="1367796"/>
          <a:ext cx="6536368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605" tIns="0" rIns="194605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160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PI perlu menyediakan set soalan yang berlainan bagi tujuan ulangnilai</a:t>
          </a:r>
          <a:endParaRPr lang="en-US" sz="1600" b="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78645" y="1399499"/>
        <a:ext cx="6472962" cy="586034"/>
      </dsp:txXfrm>
    </dsp:sp>
    <dsp:sp modelId="{C60EE3C5-385B-47DB-8583-A43226690466}">
      <dsp:nvSpPr>
        <dsp:cNvPr id="0" name=""/>
        <dsp:cNvSpPr/>
      </dsp:nvSpPr>
      <dsp:spPr>
        <a:xfrm>
          <a:off x="0" y="2690417"/>
          <a:ext cx="7355160" cy="554400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CCC0CCF2-902A-4903-914E-9C313783E769}">
      <dsp:nvSpPr>
        <dsp:cNvPr id="0" name=""/>
        <dsp:cNvSpPr/>
      </dsp:nvSpPr>
      <dsp:spPr>
        <a:xfrm>
          <a:off x="367758" y="2365697"/>
          <a:ext cx="6511912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605" tIns="0" rIns="194605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ms-MY" sz="1600" b="0" kern="1200" dirty="0">
              <a:latin typeface="Arial" pitchFamily="34" charset="0"/>
              <a:cs typeface="Arial" pitchFamily="34" charset="0"/>
            </a:rPr>
            <a:t>Gagal dalam mana-mana bahagian dianggap GAGAL walaupun markah keseluruhan 60% atau lebih</a:t>
          </a:r>
          <a:endParaRPr lang="en-US" sz="1600" b="0" kern="1200" dirty="0">
            <a:latin typeface="Arial" pitchFamily="34" charset="0"/>
            <a:cs typeface="Arial" pitchFamily="34" charset="0"/>
          </a:endParaRPr>
        </a:p>
      </dsp:txBody>
      <dsp:txXfrm>
        <a:off x="399461" y="2397400"/>
        <a:ext cx="6448506" cy="586034"/>
      </dsp:txXfrm>
    </dsp:sp>
    <dsp:sp modelId="{F2885454-AE1D-45E1-B8C5-9BFE6B9AAA91}">
      <dsp:nvSpPr>
        <dsp:cNvPr id="0" name=""/>
        <dsp:cNvSpPr/>
      </dsp:nvSpPr>
      <dsp:spPr>
        <a:xfrm>
          <a:off x="0" y="3688337"/>
          <a:ext cx="7355160" cy="554400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</dsp:sp>
    <dsp:sp modelId="{4BF01F49-9183-4241-9157-8B416058CE57}">
      <dsp:nvSpPr>
        <dsp:cNvPr id="0" name=""/>
        <dsp:cNvSpPr/>
      </dsp:nvSpPr>
      <dsp:spPr>
        <a:xfrm>
          <a:off x="367758" y="3363617"/>
          <a:ext cx="6536368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605" tIns="0" rIns="194605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ms-MY" sz="1600" b="0" kern="1200" dirty="0">
              <a:latin typeface="Arial" pitchFamily="34" charset="0"/>
              <a:cs typeface="Arial" pitchFamily="34" charset="0"/>
            </a:rPr>
            <a:t>Dibenarkan mengulang semula pada bahagian yang gagal saja</a:t>
          </a:r>
          <a:endParaRPr lang="en-US" sz="1600" b="0" kern="1200" dirty="0">
            <a:latin typeface="Arial" pitchFamily="34" charset="0"/>
            <a:cs typeface="Arial" pitchFamily="34" charset="0"/>
          </a:endParaRPr>
        </a:p>
      </dsp:txBody>
      <dsp:txXfrm>
        <a:off x="399461" y="3395320"/>
        <a:ext cx="6472962" cy="586034"/>
      </dsp:txXfrm>
    </dsp:sp>
    <dsp:sp modelId="{18BEECD7-6A1E-465F-8056-31E46CF75A33}">
      <dsp:nvSpPr>
        <dsp:cNvPr id="0" name=""/>
        <dsp:cNvSpPr/>
      </dsp:nvSpPr>
      <dsp:spPr>
        <a:xfrm>
          <a:off x="0" y="4305149"/>
          <a:ext cx="7355160" cy="554400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FE7CF9A9-716C-4A20-A1A5-92264EB8540C}">
      <dsp:nvSpPr>
        <dsp:cNvPr id="0" name=""/>
        <dsp:cNvSpPr/>
      </dsp:nvSpPr>
      <dsp:spPr>
        <a:xfrm>
          <a:off x="346942" y="4286552"/>
          <a:ext cx="6536368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605" tIns="0" rIns="194605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ms-MY" sz="1600" b="0" kern="1200" dirty="0">
              <a:latin typeface="Arial" pitchFamily="34" charset="0"/>
              <a:cs typeface="Arial" pitchFamily="34" charset="0"/>
            </a:rPr>
            <a:t> Fi: </a:t>
          </a:r>
          <a:r>
            <a:rPr lang="ms-MY" sz="1600" b="0" kern="1200" dirty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RM100.00</a:t>
          </a:r>
          <a:r>
            <a:rPr lang="ms-MY" sz="1600" b="0" kern="1200" dirty="0">
              <a:latin typeface="Arial" pitchFamily="34" charset="0"/>
              <a:cs typeface="Arial" pitchFamily="34" charset="0"/>
            </a:rPr>
            <a:t>  bagi setiap permohonan peperiksaan ulangan</a:t>
          </a:r>
          <a:endParaRPr lang="en-US" sz="1600" b="0" kern="1200" dirty="0">
            <a:latin typeface="Arial" pitchFamily="34" charset="0"/>
            <a:cs typeface="Arial" pitchFamily="34" charset="0"/>
          </a:endParaRPr>
        </a:p>
      </dsp:txBody>
      <dsp:txXfrm>
        <a:off x="378645" y="4318255"/>
        <a:ext cx="6472962" cy="58603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58D6B3-1627-4521-A3AA-DAC1F914AFAB}">
      <dsp:nvSpPr>
        <dsp:cNvPr id="0" name=""/>
        <dsp:cNvSpPr/>
      </dsp:nvSpPr>
      <dsp:spPr>
        <a:xfrm>
          <a:off x="3457767" y="1417560"/>
          <a:ext cx="1485081" cy="6685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4163"/>
              </a:lnTo>
              <a:lnTo>
                <a:pt x="1485081" y="444163"/>
              </a:lnTo>
              <a:lnTo>
                <a:pt x="1485081" y="66859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A69892-95D9-4BE1-A7BE-38C6D8ECC802}">
      <dsp:nvSpPr>
        <dsp:cNvPr id="0" name=""/>
        <dsp:cNvSpPr/>
      </dsp:nvSpPr>
      <dsp:spPr>
        <a:xfrm>
          <a:off x="1512271" y="1417560"/>
          <a:ext cx="1945496" cy="640116"/>
        </a:xfrm>
        <a:custGeom>
          <a:avLst/>
          <a:gdLst/>
          <a:ahLst/>
          <a:cxnLst/>
          <a:rect l="0" t="0" r="0" b="0"/>
          <a:pathLst>
            <a:path>
              <a:moveTo>
                <a:pt x="1945496" y="0"/>
              </a:moveTo>
              <a:lnTo>
                <a:pt x="1945496" y="415689"/>
              </a:lnTo>
              <a:lnTo>
                <a:pt x="0" y="415689"/>
              </a:lnTo>
              <a:lnTo>
                <a:pt x="0" y="64011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620BF8-76DC-45A4-B325-5835675A5CE1}">
      <dsp:nvSpPr>
        <dsp:cNvPr id="0" name=""/>
        <dsp:cNvSpPr/>
      </dsp:nvSpPr>
      <dsp:spPr>
        <a:xfrm>
          <a:off x="1503080" y="-120790"/>
          <a:ext cx="3909375" cy="15383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2CDF892E-A965-45EC-9554-9CACFF82E3AF}">
      <dsp:nvSpPr>
        <dsp:cNvPr id="0" name=""/>
        <dsp:cNvSpPr/>
      </dsp:nvSpPr>
      <dsp:spPr>
        <a:xfrm>
          <a:off x="1772257" y="134928"/>
          <a:ext cx="3909375" cy="15383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>
              <a:latin typeface="Calisto MT" panose="02040603050505030304" pitchFamily="18" charset="0"/>
            </a:rPr>
            <a:t>Pengesahan</a:t>
          </a:r>
          <a:r>
            <a:rPr lang="en-US" sz="2400" b="1" kern="1200" dirty="0">
              <a:latin typeface="Calisto MT" panose="02040603050505030304" pitchFamily="18" charset="0"/>
            </a:rPr>
            <a:t> </a:t>
          </a:r>
          <a:r>
            <a:rPr lang="en-US" sz="2400" b="1" kern="1200" dirty="0" err="1">
              <a:latin typeface="Calisto MT" panose="02040603050505030304" pitchFamily="18" charset="0"/>
            </a:rPr>
            <a:t>Tamat</a:t>
          </a:r>
          <a:r>
            <a:rPr lang="en-US" sz="2400" b="1" kern="1200" dirty="0">
              <a:latin typeface="Calisto MT" panose="02040603050505030304" pitchFamily="18" charset="0"/>
            </a:rPr>
            <a:t> </a:t>
          </a:r>
          <a:r>
            <a:rPr lang="en-US" sz="2400" b="1" kern="1200" dirty="0" err="1">
              <a:latin typeface="Calisto MT" panose="02040603050505030304" pitchFamily="18" charset="0"/>
            </a:rPr>
            <a:t>Latihan</a:t>
          </a:r>
          <a:r>
            <a:rPr lang="en-US" sz="2400" b="1" kern="1200" dirty="0">
              <a:latin typeface="Calisto MT" panose="02040603050505030304" pitchFamily="18" charset="0"/>
            </a:rPr>
            <a:t> </a:t>
          </a:r>
          <a:r>
            <a:rPr lang="en-US" sz="2400" b="1" kern="1200" dirty="0" err="1">
              <a:latin typeface="Calisto MT" panose="02040603050505030304" pitchFamily="18" charset="0"/>
            </a:rPr>
            <a:t>Industri</a:t>
          </a:r>
          <a:endParaRPr lang="en-US" sz="2400" b="1" kern="1200" dirty="0">
            <a:latin typeface="Calisto MT" panose="02040603050505030304" pitchFamily="18" charset="0"/>
          </a:endParaRPr>
        </a:p>
      </dsp:txBody>
      <dsp:txXfrm>
        <a:off x="1817314" y="179985"/>
        <a:ext cx="3819261" cy="1448237"/>
      </dsp:txXfrm>
    </dsp:sp>
    <dsp:sp modelId="{922E4BC4-E397-49A4-AEC7-61F6429F7259}">
      <dsp:nvSpPr>
        <dsp:cNvPr id="0" name=""/>
        <dsp:cNvSpPr/>
      </dsp:nvSpPr>
      <dsp:spPr>
        <a:xfrm>
          <a:off x="300970" y="2057676"/>
          <a:ext cx="2422600" cy="15383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48F072B8-B909-4E82-B4FC-E3EAE00236D7}">
      <dsp:nvSpPr>
        <dsp:cNvPr id="0" name=""/>
        <dsp:cNvSpPr/>
      </dsp:nvSpPr>
      <dsp:spPr>
        <a:xfrm>
          <a:off x="570148" y="2313395"/>
          <a:ext cx="2422600" cy="15383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 dirty="0" err="1">
              <a:latin typeface="Calisto MT" panose="02040603050505030304" pitchFamily="18" charset="0"/>
            </a:rPr>
            <a:t>i</a:t>
          </a:r>
          <a:r>
            <a:rPr lang="en-US" sz="2400" b="1" i="0" kern="1200" dirty="0">
              <a:latin typeface="Calisto MT" panose="02040603050505030304" pitchFamily="18" charset="0"/>
            </a:rPr>
            <a:t>) Fail </a:t>
          </a:r>
          <a:r>
            <a:rPr lang="en-US" sz="2400" b="1" i="0" kern="1200" dirty="0" err="1">
              <a:latin typeface="Calisto MT" panose="02040603050505030304" pitchFamily="18" charset="0"/>
            </a:rPr>
            <a:t>Latihan</a:t>
          </a:r>
          <a:r>
            <a:rPr lang="en-US" sz="2400" b="1" i="0" kern="1200" dirty="0">
              <a:latin typeface="Calisto MT" panose="02040603050505030304" pitchFamily="18" charset="0"/>
            </a:rPr>
            <a:t> </a:t>
          </a:r>
          <a:r>
            <a:rPr lang="en-US" sz="2400" b="1" i="0" kern="1200" dirty="0" err="1">
              <a:latin typeface="Calisto MT" panose="02040603050505030304" pitchFamily="18" charset="0"/>
            </a:rPr>
            <a:t>Industri</a:t>
          </a:r>
          <a:endParaRPr lang="en-US" sz="2400" b="1" i="0" kern="1200" dirty="0">
            <a:latin typeface="Calisto MT" panose="02040603050505030304" pitchFamily="18" charset="0"/>
          </a:endParaRPr>
        </a:p>
      </dsp:txBody>
      <dsp:txXfrm>
        <a:off x="615205" y="2358452"/>
        <a:ext cx="2332486" cy="1448237"/>
      </dsp:txXfrm>
    </dsp:sp>
    <dsp:sp modelId="{0B275970-643C-4A3A-A9D6-BDFE77153970}">
      <dsp:nvSpPr>
        <dsp:cNvPr id="0" name=""/>
        <dsp:cNvSpPr/>
      </dsp:nvSpPr>
      <dsp:spPr>
        <a:xfrm>
          <a:off x="3731548" y="2086151"/>
          <a:ext cx="2422600" cy="15383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F8804399-E72B-4DF3-9261-CA7B7D7BD779}">
      <dsp:nvSpPr>
        <dsp:cNvPr id="0" name=""/>
        <dsp:cNvSpPr/>
      </dsp:nvSpPr>
      <dsp:spPr>
        <a:xfrm>
          <a:off x="4000726" y="2341870"/>
          <a:ext cx="2422600" cy="15383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alisto MT" panose="02040603050505030304" pitchFamily="18" charset="0"/>
            </a:rPr>
            <a:t>ii) </a:t>
          </a:r>
          <a:r>
            <a:rPr lang="en-US" sz="2400" b="1" kern="1200" dirty="0" err="1">
              <a:latin typeface="Calisto MT" panose="02040603050505030304" pitchFamily="18" charset="0"/>
            </a:rPr>
            <a:t>Laporan</a:t>
          </a:r>
          <a:r>
            <a:rPr lang="en-US" sz="2400" b="1" kern="1200" dirty="0">
              <a:latin typeface="Calisto MT" panose="02040603050505030304" pitchFamily="18" charset="0"/>
            </a:rPr>
            <a:t> </a:t>
          </a:r>
          <a:r>
            <a:rPr lang="en-US" sz="2400" b="1" kern="1200" dirty="0" err="1">
              <a:latin typeface="Calisto MT" panose="02040603050505030304" pitchFamily="18" charset="0"/>
            </a:rPr>
            <a:t>Latihan</a:t>
          </a:r>
          <a:r>
            <a:rPr lang="en-US" sz="2400" b="1" kern="1200" dirty="0">
              <a:latin typeface="Calisto MT" panose="02040603050505030304" pitchFamily="18" charset="0"/>
            </a:rPr>
            <a:t> </a:t>
          </a:r>
          <a:r>
            <a:rPr lang="en-US" sz="2400" b="1" kern="1200" dirty="0" err="1">
              <a:latin typeface="Calisto MT" panose="02040603050505030304" pitchFamily="18" charset="0"/>
            </a:rPr>
            <a:t>Industri</a:t>
          </a:r>
          <a:endParaRPr lang="en-US" sz="2400" b="1" kern="1200" dirty="0">
            <a:latin typeface="Calisto MT" panose="02040603050505030304" pitchFamily="18" charset="0"/>
          </a:endParaRPr>
        </a:p>
      </dsp:txBody>
      <dsp:txXfrm>
        <a:off x="4045783" y="2386927"/>
        <a:ext cx="2332486" cy="144823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A60721-197C-4DE6-8EA2-EB3199AACC04}">
      <dsp:nvSpPr>
        <dsp:cNvPr id="0" name=""/>
        <dsp:cNvSpPr/>
      </dsp:nvSpPr>
      <dsp:spPr>
        <a:xfrm>
          <a:off x="3063828" y="2917271"/>
          <a:ext cx="2245510" cy="224551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Syarat Lulus Latihan Industri</a:t>
          </a:r>
          <a:endParaRPr lang="en-US" sz="16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sp:txBody>
      <dsp:txXfrm>
        <a:off x="3392675" y="3246118"/>
        <a:ext cx="1587816" cy="1587816"/>
      </dsp:txXfrm>
    </dsp:sp>
    <dsp:sp modelId="{67DD757D-F08D-4F31-8585-6562C0A3CBF9}">
      <dsp:nvSpPr>
        <dsp:cNvPr id="0" name=""/>
        <dsp:cNvSpPr/>
      </dsp:nvSpPr>
      <dsp:spPr>
        <a:xfrm rot="10380006">
          <a:off x="871830" y="3998878"/>
          <a:ext cx="2087554" cy="639970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127890-FB2D-4DFF-B9B4-5BEF43656898}">
      <dsp:nvSpPr>
        <dsp:cNvPr id="0" name=""/>
        <dsp:cNvSpPr/>
      </dsp:nvSpPr>
      <dsp:spPr>
        <a:xfrm>
          <a:off x="-94100" y="3898764"/>
          <a:ext cx="1947420" cy="10946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1. Tempoh latihan industri minima 3 bulan</a:t>
          </a:r>
          <a:endParaRPr lang="en-US" sz="16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sp:txBody>
      <dsp:txXfrm>
        <a:off x="-62040" y="3930824"/>
        <a:ext cx="1883300" cy="1030483"/>
      </dsp:txXfrm>
    </dsp:sp>
    <dsp:sp modelId="{0802D9E1-0AE2-4190-B0A7-445BB2B20729}">
      <dsp:nvSpPr>
        <dsp:cNvPr id="0" name=""/>
        <dsp:cNvSpPr/>
      </dsp:nvSpPr>
      <dsp:spPr>
        <a:xfrm rot="11820654">
          <a:off x="891856" y="3040714"/>
          <a:ext cx="2148518" cy="639970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892954"/>
            <a:satOff val="5380"/>
            <a:lumOff val="43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4B0DA6-668D-40A5-BB3F-CDB850A209A8}">
      <dsp:nvSpPr>
        <dsp:cNvPr id="0" name=""/>
        <dsp:cNvSpPr/>
      </dsp:nvSpPr>
      <dsp:spPr>
        <a:xfrm>
          <a:off x="1" y="2552587"/>
          <a:ext cx="1877709" cy="9876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892954"/>
                <a:satOff val="5380"/>
                <a:lumOff val="431"/>
                <a:alphaOff val="0"/>
                <a:shade val="51000"/>
                <a:satMod val="130000"/>
              </a:schemeClr>
            </a:gs>
            <a:gs pos="80000">
              <a:schemeClr val="accent4">
                <a:hueOff val="-892954"/>
                <a:satOff val="5380"/>
                <a:lumOff val="431"/>
                <a:alphaOff val="0"/>
                <a:shade val="93000"/>
                <a:satMod val="130000"/>
              </a:schemeClr>
            </a:gs>
            <a:gs pos="100000">
              <a:schemeClr val="accent4">
                <a:hueOff val="-892954"/>
                <a:satOff val="5380"/>
                <a:lumOff val="4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2. Kehadiran latihan industri minima 80%</a:t>
          </a:r>
          <a:endParaRPr lang="en-US" sz="16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sp:txBody>
      <dsp:txXfrm>
        <a:off x="28929" y="2581515"/>
        <a:ext cx="1819853" cy="929810"/>
      </dsp:txXfrm>
    </dsp:sp>
    <dsp:sp modelId="{A06EF6BF-51C4-40F9-BF7F-19AFB671F0E5}">
      <dsp:nvSpPr>
        <dsp:cNvPr id="0" name=""/>
        <dsp:cNvSpPr/>
      </dsp:nvSpPr>
      <dsp:spPr>
        <a:xfrm rot="13530636">
          <a:off x="1517531" y="2078031"/>
          <a:ext cx="2112101" cy="639970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1785908"/>
            <a:satOff val="10760"/>
            <a:lumOff val="86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3C8553-66F2-4C13-9F42-A6D9EA720EB6}">
      <dsp:nvSpPr>
        <dsp:cNvPr id="0" name=""/>
        <dsp:cNvSpPr/>
      </dsp:nvSpPr>
      <dsp:spPr>
        <a:xfrm>
          <a:off x="741328" y="1085359"/>
          <a:ext cx="2184394" cy="11185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785908"/>
                <a:satOff val="10760"/>
                <a:lumOff val="862"/>
                <a:alphaOff val="0"/>
                <a:shade val="51000"/>
                <a:satMod val="130000"/>
              </a:schemeClr>
            </a:gs>
            <a:gs pos="80000">
              <a:schemeClr val="accent4">
                <a:hueOff val="-1785908"/>
                <a:satOff val="10760"/>
                <a:lumOff val="862"/>
                <a:alphaOff val="0"/>
                <a:shade val="93000"/>
                <a:satMod val="130000"/>
              </a:schemeClr>
            </a:gs>
            <a:gs pos="100000">
              <a:schemeClr val="accent4">
                <a:hueOff val="-1785908"/>
                <a:satOff val="10760"/>
                <a:lumOff val="86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3. Lulus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dalam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penilaian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Laporan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Latihan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Industri</a:t>
          </a:r>
          <a:endParaRPr lang="en-US" sz="16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sp:txBody>
      <dsp:txXfrm>
        <a:off x="774090" y="1118121"/>
        <a:ext cx="2118870" cy="1053059"/>
      </dsp:txXfrm>
    </dsp:sp>
    <dsp:sp modelId="{A536C53F-EB4C-4A45-9526-D590367F836E}">
      <dsp:nvSpPr>
        <dsp:cNvPr id="0" name=""/>
        <dsp:cNvSpPr/>
      </dsp:nvSpPr>
      <dsp:spPr>
        <a:xfrm rot="16143444">
          <a:off x="3159452" y="1491825"/>
          <a:ext cx="1980940" cy="639970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2678862"/>
            <a:satOff val="16139"/>
            <a:lumOff val="129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BF896E-0942-4137-A773-D83F154FA4F9}">
      <dsp:nvSpPr>
        <dsp:cNvPr id="0" name=""/>
        <dsp:cNvSpPr/>
      </dsp:nvSpPr>
      <dsp:spPr>
        <a:xfrm>
          <a:off x="3289801" y="192083"/>
          <a:ext cx="1687655" cy="12587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678862"/>
                <a:satOff val="16139"/>
                <a:lumOff val="1294"/>
                <a:alphaOff val="0"/>
                <a:shade val="51000"/>
                <a:satMod val="130000"/>
              </a:schemeClr>
            </a:gs>
            <a:gs pos="80000">
              <a:schemeClr val="accent4">
                <a:hueOff val="-2678862"/>
                <a:satOff val="16139"/>
                <a:lumOff val="1294"/>
                <a:alphaOff val="0"/>
                <a:shade val="93000"/>
                <a:satMod val="130000"/>
              </a:schemeClr>
            </a:gs>
            <a:gs pos="100000">
              <a:schemeClr val="accent4">
                <a:hueOff val="-2678862"/>
                <a:satOff val="16139"/>
                <a:lumOff val="12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4. Fail Latihan Industri lengkap</a:t>
          </a:r>
          <a:endParaRPr lang="en-US" sz="16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sp:txBody>
      <dsp:txXfrm>
        <a:off x="3326669" y="228951"/>
        <a:ext cx="1613919" cy="1185044"/>
      </dsp:txXfrm>
    </dsp:sp>
    <dsp:sp modelId="{1388FF5E-172A-4BAF-BA39-1B91F8D8F3B6}">
      <dsp:nvSpPr>
        <dsp:cNvPr id="0" name=""/>
        <dsp:cNvSpPr/>
      </dsp:nvSpPr>
      <dsp:spPr>
        <a:xfrm rot="18587070">
          <a:off x="4577977" y="1874850"/>
          <a:ext cx="2290230" cy="639970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3571816"/>
            <a:satOff val="21519"/>
            <a:lumOff val="172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44D02A1-BC6C-4CE0-8295-AED1EBF8CBBB}">
      <dsp:nvSpPr>
        <dsp:cNvPr id="0" name=""/>
        <dsp:cNvSpPr/>
      </dsp:nvSpPr>
      <dsp:spPr>
        <a:xfrm>
          <a:off x="5445543" y="154349"/>
          <a:ext cx="2020622" cy="23210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3571816"/>
                <a:satOff val="21519"/>
                <a:lumOff val="1725"/>
                <a:alphaOff val="0"/>
                <a:shade val="51000"/>
                <a:satMod val="130000"/>
              </a:schemeClr>
            </a:gs>
            <a:gs pos="80000">
              <a:schemeClr val="accent4">
                <a:hueOff val="-3571816"/>
                <a:satOff val="21519"/>
                <a:lumOff val="1725"/>
                <a:alphaOff val="0"/>
                <a:shade val="93000"/>
                <a:satMod val="130000"/>
              </a:schemeClr>
            </a:gs>
            <a:gs pos="100000">
              <a:schemeClr val="accent4">
                <a:hueOff val="-3571816"/>
                <a:satOff val="21519"/>
                <a:lumOff val="17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5. Keputusan Laporan Penyelia Industri sekurang-kurangnya “memuaskan”</a:t>
          </a:r>
          <a:endParaRPr lang="en-US" sz="16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Calisto MT" panose="02040603050505030304" pitchFamily="18" charset="0"/>
          </a:endParaRPr>
        </a:p>
      </dsp:txBody>
      <dsp:txXfrm>
        <a:off x="5504725" y="213531"/>
        <a:ext cx="1902258" cy="2202665"/>
      </dsp:txXfrm>
    </dsp:sp>
    <dsp:sp modelId="{C5391917-10A7-4764-9C25-965B00577B8A}">
      <dsp:nvSpPr>
        <dsp:cNvPr id="0" name=""/>
        <dsp:cNvSpPr/>
      </dsp:nvSpPr>
      <dsp:spPr>
        <a:xfrm rot="72234">
          <a:off x="5419410" y="3765908"/>
          <a:ext cx="1899516" cy="639970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10324E-B7B0-46A3-BB50-D8E35C7AFE0E}">
      <dsp:nvSpPr>
        <dsp:cNvPr id="0" name=""/>
        <dsp:cNvSpPr/>
      </dsp:nvSpPr>
      <dsp:spPr>
        <a:xfrm>
          <a:off x="6335984" y="2512312"/>
          <a:ext cx="1965465" cy="31870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6. Minima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skala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“3”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bagi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setiap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komponen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penilaian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dalam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Borang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Keputusan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Keseluruhan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Penilaian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Latihan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</a:t>
          </a:r>
          <a:r>
            <a:rPr lang="en-US" sz="1600" b="0" kern="1200" cap="none" spc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Industri</a:t>
          </a:r>
          <a:r>
            <a:rPr lang="en-US" sz="16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sto MT" panose="02040603050505030304" pitchFamily="18" charset="0"/>
            </a:rPr>
            <a:t> (JPK/LI/04) </a:t>
          </a:r>
        </a:p>
      </dsp:txBody>
      <dsp:txXfrm>
        <a:off x="6393551" y="2569879"/>
        <a:ext cx="1850331" cy="30719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9E456-99DA-4C27-9BA1-F9A582B1B7B3}">
      <dsp:nvSpPr>
        <dsp:cNvPr id="0" name=""/>
        <dsp:cNvSpPr/>
      </dsp:nvSpPr>
      <dsp:spPr>
        <a:xfrm rot="5400000">
          <a:off x="2301183" y="98443"/>
          <a:ext cx="1506119" cy="1310324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PBC -KV 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(KV Shah </a:t>
          </a:r>
          <a:r>
            <a:rPr lang="en-US" sz="13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Alam</a:t>
          </a:r>
          <a:r>
            <a:rPr lang="en-US" sz="1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)</a:t>
          </a:r>
          <a:endParaRPr lang="en-MY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sp:txBody>
      <dsp:txXfrm rot="-5400000">
        <a:off x="2603272" y="235250"/>
        <a:ext cx="901940" cy="1036711"/>
      </dsp:txXfrm>
    </dsp:sp>
    <dsp:sp modelId="{907D18E9-E948-4DCB-8A59-B07772F061F2}">
      <dsp:nvSpPr>
        <dsp:cNvPr id="0" name=""/>
        <dsp:cNvSpPr/>
      </dsp:nvSpPr>
      <dsp:spPr>
        <a:xfrm>
          <a:off x="3749167" y="301769"/>
          <a:ext cx="1680829" cy="903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C853C7-5EC1-467E-BAFF-6D262B606A7B}">
      <dsp:nvSpPr>
        <dsp:cNvPr id="0" name=""/>
        <dsp:cNvSpPr/>
      </dsp:nvSpPr>
      <dsp:spPr>
        <a:xfrm rot="5400000">
          <a:off x="886033" y="98443"/>
          <a:ext cx="1506119" cy="1310324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Pusat</a:t>
          </a: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 </a:t>
          </a:r>
          <a:r>
            <a:rPr lang="en-US" sz="14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Bertauliah</a:t>
          </a: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 </a:t>
          </a:r>
          <a:r>
            <a:rPr lang="en-US" sz="14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Cawangan</a:t>
          </a: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 (PBC)</a:t>
          </a:r>
          <a:endParaRPr lang="en-MY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sp:txBody>
      <dsp:txXfrm rot="-5400000">
        <a:off x="1188122" y="235250"/>
        <a:ext cx="901940" cy="1036711"/>
      </dsp:txXfrm>
    </dsp:sp>
    <dsp:sp modelId="{00F9DE60-7FAD-4A29-A343-80BBAE68DE44}">
      <dsp:nvSpPr>
        <dsp:cNvPr id="0" name=""/>
        <dsp:cNvSpPr/>
      </dsp:nvSpPr>
      <dsp:spPr>
        <a:xfrm rot="5400000">
          <a:off x="1590897" y="1376837"/>
          <a:ext cx="1506119" cy="1310324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Pentadbir</a:t>
          </a:r>
          <a:r>
            <a:rPr lang="en-US" sz="1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 </a:t>
          </a:r>
          <a:r>
            <a:rPr lang="en-US" sz="13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Induk</a:t>
          </a:r>
          <a:r>
            <a:rPr lang="en-US" sz="1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 (BPTV)</a:t>
          </a:r>
          <a:endParaRPr lang="en-MY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sp:txBody>
      <dsp:txXfrm rot="-5400000">
        <a:off x="1892986" y="1513644"/>
        <a:ext cx="901940" cy="1036711"/>
      </dsp:txXfrm>
    </dsp:sp>
    <dsp:sp modelId="{FB66D5AD-1588-41B8-A242-405D66540EE4}">
      <dsp:nvSpPr>
        <dsp:cNvPr id="0" name=""/>
        <dsp:cNvSpPr/>
      </dsp:nvSpPr>
      <dsp:spPr>
        <a:xfrm>
          <a:off x="7965" y="1580164"/>
          <a:ext cx="1626609" cy="903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PENTAULIAHAN INDUK BPTV</a:t>
          </a:r>
        </a:p>
      </dsp:txBody>
      <dsp:txXfrm>
        <a:off x="7965" y="1580164"/>
        <a:ext cx="1626609" cy="903671"/>
      </dsp:txXfrm>
    </dsp:sp>
    <dsp:sp modelId="{867C0060-CC91-4725-A6E8-61B16EDB33EF}">
      <dsp:nvSpPr>
        <dsp:cNvPr id="0" name=""/>
        <dsp:cNvSpPr/>
      </dsp:nvSpPr>
      <dsp:spPr>
        <a:xfrm rot="5400000">
          <a:off x="3006047" y="1376837"/>
          <a:ext cx="1506119" cy="1310324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80 KV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85 SMK PAV 269 SMK PVMA</a:t>
          </a:r>
          <a:endParaRPr lang="en-MY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sp:txBody>
      <dsp:txXfrm rot="-5400000">
        <a:off x="3308136" y="1513644"/>
        <a:ext cx="901940" cy="1036711"/>
      </dsp:txXfrm>
    </dsp:sp>
    <dsp:sp modelId="{E8669435-7758-4AC3-8A2E-CE6076F97C8D}">
      <dsp:nvSpPr>
        <dsp:cNvPr id="0" name=""/>
        <dsp:cNvSpPr/>
      </dsp:nvSpPr>
      <dsp:spPr>
        <a:xfrm rot="5400000">
          <a:off x="2301183" y="2655232"/>
          <a:ext cx="1506119" cy="1310324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PBC –SMK PAV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( SMK PANTAI LABUAN)</a:t>
          </a:r>
          <a:endParaRPr lang="en-MY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sp:txBody>
      <dsp:txXfrm rot="-5400000">
        <a:off x="2603272" y="2792039"/>
        <a:ext cx="901940" cy="1036711"/>
      </dsp:txXfrm>
    </dsp:sp>
    <dsp:sp modelId="{1693F3FA-1D0C-48C7-9EC3-71716E7937C8}">
      <dsp:nvSpPr>
        <dsp:cNvPr id="0" name=""/>
        <dsp:cNvSpPr/>
      </dsp:nvSpPr>
      <dsp:spPr>
        <a:xfrm>
          <a:off x="3749167" y="2858558"/>
          <a:ext cx="1680829" cy="903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FD161-069D-457A-A154-19F4E68B5DC4}">
      <dsp:nvSpPr>
        <dsp:cNvPr id="0" name=""/>
        <dsp:cNvSpPr/>
      </dsp:nvSpPr>
      <dsp:spPr>
        <a:xfrm rot="5400000">
          <a:off x="886033" y="2655232"/>
          <a:ext cx="1506119" cy="1310324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PBC – SMK PVMA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rPr>
            <a:t>( SMK SIMPANG PULAI PERAK)</a:t>
          </a:r>
          <a:endParaRPr lang="en-MY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tique Olive Roman"/>
          </a:endParaRPr>
        </a:p>
      </dsp:txBody>
      <dsp:txXfrm rot="-5400000">
        <a:off x="1188122" y="2792039"/>
        <a:ext cx="901940" cy="103671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5651D-3FFE-435D-B300-F50FC6C2AA67}">
      <dsp:nvSpPr>
        <dsp:cNvPr id="0" name=""/>
        <dsp:cNvSpPr/>
      </dsp:nvSpPr>
      <dsp:spPr>
        <a:xfrm>
          <a:off x="1305" y="22717"/>
          <a:ext cx="681504" cy="50872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38100" rIns="1270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 err="1">
              <a:latin typeface="Antique Olive Roman"/>
            </a:rPr>
            <a:t>Pengurus</a:t>
          </a:r>
          <a:r>
            <a:rPr lang="en-GB" sz="1000" kern="1200" dirty="0">
              <a:latin typeface="Antique Olive Roman"/>
            </a:rPr>
            <a:t> </a:t>
          </a:r>
          <a:r>
            <a:rPr lang="en-GB" sz="1000" kern="1200" dirty="0" err="1">
              <a:latin typeface="Antique Olive Roman"/>
            </a:rPr>
            <a:t>Pusat</a:t>
          </a:r>
          <a:r>
            <a:rPr lang="en-GB" sz="1000" kern="1200" dirty="0">
              <a:latin typeface="Antique Olive Roman"/>
            </a:rPr>
            <a:t> </a:t>
          </a:r>
          <a:r>
            <a:rPr lang="en-GB" sz="1000" kern="1200" dirty="0" err="1">
              <a:latin typeface="Antique Olive Roman"/>
            </a:rPr>
            <a:t>Bertauliah</a:t>
          </a:r>
          <a:endParaRPr lang="en-GB" sz="1000" kern="1200" dirty="0">
            <a:latin typeface="Antique Olive Roman"/>
          </a:endParaRPr>
        </a:p>
      </dsp:txBody>
      <dsp:txXfrm>
        <a:off x="13225" y="34637"/>
        <a:ext cx="657664" cy="496808"/>
      </dsp:txXfrm>
    </dsp:sp>
    <dsp:sp modelId="{DD2DC8FD-4C26-4891-B15E-10F758ECC53D}">
      <dsp:nvSpPr>
        <dsp:cNvPr id="0" name=""/>
        <dsp:cNvSpPr/>
      </dsp:nvSpPr>
      <dsp:spPr>
        <a:xfrm>
          <a:off x="630" y="539641"/>
          <a:ext cx="681504" cy="2187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0" rIns="1524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latin typeface="Antique Olive Roman"/>
            </a:rPr>
            <a:t>PPB</a:t>
          </a:r>
        </a:p>
      </dsp:txBody>
      <dsp:txXfrm>
        <a:off x="630" y="539641"/>
        <a:ext cx="479933" cy="218753"/>
      </dsp:txXfrm>
    </dsp:sp>
    <dsp:sp modelId="{ACDF7530-F76B-4039-9529-D2305D72F719}">
      <dsp:nvSpPr>
        <dsp:cNvPr id="0" name=""/>
        <dsp:cNvSpPr/>
      </dsp:nvSpPr>
      <dsp:spPr>
        <a:xfrm>
          <a:off x="499842" y="574388"/>
          <a:ext cx="238526" cy="238526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CE7C72-C9D9-40BA-9879-FD2F1A106047}">
      <dsp:nvSpPr>
        <dsp:cNvPr id="0" name=""/>
        <dsp:cNvSpPr/>
      </dsp:nvSpPr>
      <dsp:spPr>
        <a:xfrm>
          <a:off x="797462" y="30912"/>
          <a:ext cx="681504" cy="50872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38100" rIns="1270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>
              <a:latin typeface="Antique Olive Roman"/>
            </a:rPr>
            <a:t>Pegawai </a:t>
          </a:r>
          <a:r>
            <a:rPr lang="en-GB" sz="1000" kern="1200" dirty="0" err="1">
              <a:latin typeface="Antique Olive Roman"/>
            </a:rPr>
            <a:t>Pengesah</a:t>
          </a:r>
          <a:r>
            <a:rPr lang="en-GB" sz="1000" kern="1200" dirty="0">
              <a:latin typeface="Antique Olive Roman"/>
            </a:rPr>
            <a:t> </a:t>
          </a:r>
          <a:r>
            <a:rPr lang="en-GB" sz="1000" kern="1200" dirty="0" err="1">
              <a:latin typeface="Antique Olive Roman"/>
            </a:rPr>
            <a:t>Dalaman</a:t>
          </a:r>
          <a:endParaRPr lang="en-GB" sz="1000" kern="1200" dirty="0">
            <a:latin typeface="Antique Olive Roman"/>
          </a:endParaRPr>
        </a:p>
      </dsp:txBody>
      <dsp:txXfrm>
        <a:off x="809382" y="42832"/>
        <a:ext cx="657664" cy="496808"/>
      </dsp:txXfrm>
    </dsp:sp>
    <dsp:sp modelId="{A90C49D5-5BF0-4EEA-9729-366DEC619739}">
      <dsp:nvSpPr>
        <dsp:cNvPr id="0" name=""/>
        <dsp:cNvSpPr/>
      </dsp:nvSpPr>
      <dsp:spPr>
        <a:xfrm>
          <a:off x="797462" y="539641"/>
          <a:ext cx="681504" cy="2187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0" rIns="1524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latin typeface="Antique Olive Roman"/>
            </a:rPr>
            <a:t>PPD</a:t>
          </a:r>
        </a:p>
      </dsp:txBody>
      <dsp:txXfrm>
        <a:off x="797462" y="539641"/>
        <a:ext cx="479933" cy="218753"/>
      </dsp:txXfrm>
    </dsp:sp>
    <dsp:sp modelId="{5E5AC93D-7FB8-4CCF-BBEC-61969F606E9F}">
      <dsp:nvSpPr>
        <dsp:cNvPr id="0" name=""/>
        <dsp:cNvSpPr/>
      </dsp:nvSpPr>
      <dsp:spPr>
        <a:xfrm>
          <a:off x="1296673" y="574388"/>
          <a:ext cx="238526" cy="238526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9555C3-8A9E-4BDA-ACB7-4037B5D124BB}">
      <dsp:nvSpPr>
        <dsp:cNvPr id="0" name=""/>
        <dsp:cNvSpPr/>
      </dsp:nvSpPr>
      <dsp:spPr>
        <a:xfrm>
          <a:off x="399046" y="931052"/>
          <a:ext cx="681504" cy="50872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38100" rIns="1270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>
              <a:latin typeface="Antique Olive Roman"/>
            </a:rPr>
            <a:t>Pegawai </a:t>
          </a:r>
          <a:r>
            <a:rPr lang="en-GB" sz="1000" kern="1200" dirty="0" err="1">
              <a:latin typeface="Antique Olive Roman"/>
            </a:rPr>
            <a:t>Penilai</a:t>
          </a:r>
          <a:endParaRPr lang="en-GB" sz="1000" kern="1200" dirty="0">
            <a:latin typeface="Antique Olive Roman"/>
          </a:endParaRPr>
        </a:p>
      </dsp:txBody>
      <dsp:txXfrm>
        <a:off x="410966" y="942972"/>
        <a:ext cx="657664" cy="496808"/>
      </dsp:txXfrm>
    </dsp:sp>
    <dsp:sp modelId="{74BF7285-8032-4461-9B36-85C57087DE0B}">
      <dsp:nvSpPr>
        <dsp:cNvPr id="0" name=""/>
        <dsp:cNvSpPr/>
      </dsp:nvSpPr>
      <dsp:spPr>
        <a:xfrm>
          <a:off x="399046" y="1439781"/>
          <a:ext cx="681504" cy="2187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0" rIns="1524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latin typeface="Antique Olive Roman"/>
            </a:rPr>
            <a:t>PP</a:t>
          </a:r>
        </a:p>
      </dsp:txBody>
      <dsp:txXfrm>
        <a:off x="399046" y="1439781"/>
        <a:ext cx="479933" cy="218753"/>
      </dsp:txXfrm>
    </dsp:sp>
    <dsp:sp modelId="{0582E604-D863-41F2-9734-120B6245BC0D}">
      <dsp:nvSpPr>
        <dsp:cNvPr id="0" name=""/>
        <dsp:cNvSpPr/>
      </dsp:nvSpPr>
      <dsp:spPr>
        <a:xfrm>
          <a:off x="898257" y="1474528"/>
          <a:ext cx="238526" cy="238526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A60F75-3F6C-4101-9F8B-7DA75C254F61}">
      <dsp:nvSpPr>
        <dsp:cNvPr id="0" name=""/>
        <dsp:cNvSpPr/>
      </dsp:nvSpPr>
      <dsp:spPr>
        <a:xfrm>
          <a:off x="0" y="34702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32474D2-4CC3-4FB8-A745-C04C4A2F1800}">
      <dsp:nvSpPr>
        <dsp:cNvPr id="0" name=""/>
        <dsp:cNvSpPr/>
      </dsp:nvSpPr>
      <dsp:spPr>
        <a:xfrm>
          <a:off x="304800" y="7539"/>
          <a:ext cx="4267200" cy="6789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latin typeface="Antique Olive Roman"/>
            </a:rPr>
            <a:t>1.	</a:t>
          </a:r>
          <a:r>
            <a:rPr lang="en-GB" sz="1400" b="1" kern="1200" dirty="0" err="1">
              <a:latin typeface="Antique Olive Roman"/>
            </a:rPr>
            <a:t>Pendaftaran</a:t>
          </a:r>
          <a:r>
            <a:rPr lang="en-GB" sz="1400" b="1" kern="1200" dirty="0">
              <a:latin typeface="Antique Olive Roman"/>
            </a:rPr>
            <a:t> </a:t>
          </a:r>
          <a:r>
            <a:rPr lang="en-GB" sz="1400" b="1" kern="1200" dirty="0" err="1">
              <a:latin typeface="Antique Olive Roman"/>
            </a:rPr>
            <a:t>Pelatih</a:t>
          </a:r>
          <a:endParaRPr lang="en-GB" sz="1400" b="1" kern="1200" dirty="0">
            <a:latin typeface="Antique Olive Roman"/>
          </a:endParaRPr>
        </a:p>
      </dsp:txBody>
      <dsp:txXfrm>
        <a:off x="337944" y="40683"/>
        <a:ext cx="4200912" cy="612672"/>
      </dsp:txXfrm>
    </dsp:sp>
    <dsp:sp modelId="{1B98A288-691E-47DB-9F3F-F9B463847AD4}">
      <dsp:nvSpPr>
        <dsp:cNvPr id="0" name=""/>
        <dsp:cNvSpPr/>
      </dsp:nvSpPr>
      <dsp:spPr>
        <a:xfrm>
          <a:off x="0" y="139030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8C6E924-C3F7-432B-81A6-27B093449688}">
      <dsp:nvSpPr>
        <dsp:cNvPr id="0" name=""/>
        <dsp:cNvSpPr/>
      </dsp:nvSpPr>
      <dsp:spPr>
        <a:xfrm>
          <a:off x="304800" y="1050819"/>
          <a:ext cx="4267200" cy="678960"/>
        </a:xfrm>
        <a:prstGeom prst="roundRect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latin typeface="Antique Olive Roman"/>
            </a:rPr>
            <a:t>2.	</a:t>
          </a:r>
          <a:r>
            <a:rPr lang="en-GB" sz="1400" b="1" kern="1200" dirty="0" err="1">
              <a:latin typeface="Antique Olive Roman"/>
            </a:rPr>
            <a:t>Mematuhi</a:t>
          </a:r>
          <a:r>
            <a:rPr lang="en-GB" sz="1400" b="1" kern="1200" dirty="0">
              <a:latin typeface="Antique Olive Roman"/>
            </a:rPr>
            <a:t> </a:t>
          </a:r>
          <a:r>
            <a:rPr lang="en-GB" sz="1400" b="1" kern="1200" dirty="0" err="1">
              <a:latin typeface="Antique Olive Roman"/>
            </a:rPr>
            <a:t>syarat</a:t>
          </a:r>
          <a:r>
            <a:rPr lang="en-GB" sz="1400" b="1" kern="1200" dirty="0">
              <a:latin typeface="Antique Olive Roman"/>
            </a:rPr>
            <a:t> </a:t>
          </a:r>
          <a:r>
            <a:rPr lang="en-GB" sz="1400" b="1" kern="1200" dirty="0" err="1">
              <a:latin typeface="Antique Olive Roman"/>
            </a:rPr>
            <a:t>dan</a:t>
          </a:r>
          <a:r>
            <a:rPr lang="en-GB" sz="1400" b="1" kern="1200" dirty="0">
              <a:latin typeface="Antique Olive Roman"/>
            </a:rPr>
            <a:t> </a:t>
          </a:r>
          <a:r>
            <a:rPr lang="en-GB" sz="1400" b="1" kern="1200" dirty="0" err="1">
              <a:latin typeface="Antique Olive Roman"/>
            </a:rPr>
            <a:t>peraturan</a:t>
          </a:r>
          <a:r>
            <a:rPr lang="en-GB" sz="1400" b="1" kern="1200" dirty="0">
              <a:latin typeface="Antique Olive Roman"/>
            </a:rPr>
            <a:t> 	yang </a:t>
          </a:r>
          <a:r>
            <a:rPr lang="en-GB" sz="1400" b="1" kern="1200" dirty="0" err="1">
              <a:latin typeface="Antique Olive Roman"/>
            </a:rPr>
            <a:t>ditetapkan</a:t>
          </a:r>
          <a:r>
            <a:rPr lang="en-GB" sz="1400" b="1" kern="1200" dirty="0">
              <a:latin typeface="Antique Olive Roman"/>
            </a:rPr>
            <a:t> </a:t>
          </a:r>
          <a:r>
            <a:rPr lang="en-GB" sz="1400" b="1" kern="1200" dirty="0" err="1">
              <a:latin typeface="Antique Olive Roman"/>
            </a:rPr>
            <a:t>dalam</a:t>
          </a:r>
          <a:r>
            <a:rPr lang="en-GB" sz="1400" b="1" kern="1200" dirty="0">
              <a:latin typeface="Antique Olive Roman"/>
            </a:rPr>
            <a:t> SPKM 	</a:t>
          </a:r>
          <a:r>
            <a:rPr lang="en-GB" sz="1400" b="1" kern="1200" dirty="0" err="1">
              <a:latin typeface="Antique Olive Roman"/>
            </a:rPr>
            <a:t>berasaskan</a:t>
          </a:r>
          <a:r>
            <a:rPr lang="en-GB" sz="1400" b="1" kern="1200" dirty="0">
              <a:latin typeface="Antique Olive Roman"/>
            </a:rPr>
            <a:t> SKPK.</a:t>
          </a:r>
        </a:p>
      </dsp:txBody>
      <dsp:txXfrm>
        <a:off x="337944" y="1083963"/>
        <a:ext cx="4200912" cy="612672"/>
      </dsp:txXfrm>
    </dsp:sp>
    <dsp:sp modelId="{5356C1B8-6A66-4322-A47C-098B00C3F08C}">
      <dsp:nvSpPr>
        <dsp:cNvPr id="0" name=""/>
        <dsp:cNvSpPr/>
      </dsp:nvSpPr>
      <dsp:spPr>
        <a:xfrm>
          <a:off x="0" y="243358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3819F6A-5FD9-4B1D-B138-16693D57A9F7}">
      <dsp:nvSpPr>
        <dsp:cNvPr id="0" name=""/>
        <dsp:cNvSpPr/>
      </dsp:nvSpPr>
      <dsp:spPr>
        <a:xfrm>
          <a:off x="304800" y="2094100"/>
          <a:ext cx="4267200" cy="678960"/>
        </a:xfrm>
        <a:prstGeom prst="roundRect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latin typeface="Antique Olive Roman"/>
            </a:rPr>
            <a:t>3.	</a:t>
          </a:r>
          <a:r>
            <a:rPr lang="en-GB" sz="1600" b="1" kern="1200" dirty="0" err="1">
              <a:latin typeface="Antique Olive Roman"/>
            </a:rPr>
            <a:t>Melantik</a:t>
          </a:r>
          <a:r>
            <a:rPr lang="en-GB" sz="1600" b="1" kern="1200" dirty="0">
              <a:latin typeface="Antique Olive Roman"/>
            </a:rPr>
            <a:t> JK </a:t>
          </a:r>
          <a:r>
            <a:rPr lang="en-GB" sz="1600" b="1" kern="1200" dirty="0" err="1">
              <a:latin typeface="Antique Olive Roman"/>
            </a:rPr>
            <a:t>Jaminan</a:t>
          </a:r>
          <a:r>
            <a:rPr lang="en-GB" sz="1600" b="1" kern="1200" dirty="0">
              <a:latin typeface="Antique Olive Roman"/>
            </a:rPr>
            <a:t> </a:t>
          </a:r>
          <a:r>
            <a:rPr lang="en-GB" sz="1600" b="1" kern="1200" dirty="0" err="1">
              <a:latin typeface="Antique Olive Roman"/>
            </a:rPr>
            <a:t>Kualiti</a:t>
          </a:r>
          <a:r>
            <a:rPr lang="en-GB" sz="1600" b="1" kern="1200" dirty="0">
              <a:latin typeface="Antique Olive Roman"/>
            </a:rPr>
            <a:t> 	</a:t>
          </a:r>
          <a:r>
            <a:rPr lang="en-GB" sz="1600" b="1" kern="1200" dirty="0" err="1">
              <a:latin typeface="Antique Olive Roman"/>
            </a:rPr>
            <a:t>untuk</a:t>
          </a:r>
          <a:r>
            <a:rPr lang="en-GB" sz="1600" b="1" kern="1200" dirty="0">
              <a:latin typeface="Antique Olive Roman"/>
            </a:rPr>
            <a:t> 	</a:t>
          </a:r>
          <a:r>
            <a:rPr lang="en-GB" sz="1600" b="1" kern="1200" dirty="0" err="1">
              <a:latin typeface="Antique Olive Roman"/>
            </a:rPr>
            <a:t>memperakukan</a:t>
          </a:r>
          <a:r>
            <a:rPr lang="en-GB" sz="1600" b="1" kern="1200" dirty="0">
              <a:latin typeface="Antique Olive Roman"/>
            </a:rPr>
            <a:t> </a:t>
          </a:r>
          <a:r>
            <a:rPr lang="en-GB" sz="1600" b="1" kern="1200" dirty="0" err="1">
              <a:latin typeface="Antique Olive Roman"/>
            </a:rPr>
            <a:t>penilaian</a:t>
          </a:r>
          <a:r>
            <a:rPr lang="en-GB" sz="1600" b="1" kern="1200" dirty="0">
              <a:latin typeface="Antique Olive Roman"/>
            </a:rPr>
            <a:t> 	</a:t>
          </a:r>
          <a:r>
            <a:rPr lang="en-GB" sz="1600" b="1" kern="1200" dirty="0" err="1">
              <a:latin typeface="Antique Olive Roman"/>
            </a:rPr>
            <a:t>pelatih</a:t>
          </a:r>
          <a:endParaRPr lang="en-GB" sz="1600" b="1" kern="1200" dirty="0">
            <a:latin typeface="Antique Olive Roman"/>
          </a:endParaRPr>
        </a:p>
      </dsp:txBody>
      <dsp:txXfrm>
        <a:off x="337944" y="2127244"/>
        <a:ext cx="4200912" cy="612672"/>
      </dsp:txXfrm>
    </dsp:sp>
    <dsp:sp modelId="{F6ACD65C-5EA3-4E7F-ADDB-8F032E545923}">
      <dsp:nvSpPr>
        <dsp:cNvPr id="0" name=""/>
        <dsp:cNvSpPr/>
      </dsp:nvSpPr>
      <dsp:spPr>
        <a:xfrm>
          <a:off x="0" y="347686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CE6C046-C74B-4798-B46B-530A34B903A3}">
      <dsp:nvSpPr>
        <dsp:cNvPr id="0" name=""/>
        <dsp:cNvSpPr/>
      </dsp:nvSpPr>
      <dsp:spPr>
        <a:xfrm>
          <a:off x="304800" y="3137380"/>
          <a:ext cx="4267200" cy="678960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latin typeface="Antique Olive Roman"/>
            </a:rPr>
            <a:t>4.	</a:t>
          </a:r>
          <a:r>
            <a:rPr lang="en-GB" sz="1600" b="1" kern="1200" dirty="0" err="1">
              <a:latin typeface="Antique Olive Roman"/>
            </a:rPr>
            <a:t>Melantik</a:t>
          </a:r>
          <a:r>
            <a:rPr lang="en-GB" sz="1600" b="1" kern="1200" dirty="0">
              <a:latin typeface="Antique Olive Roman"/>
            </a:rPr>
            <a:t> </a:t>
          </a:r>
          <a:r>
            <a:rPr lang="en-GB" sz="1600" b="1" kern="1200" dirty="0" err="1">
              <a:latin typeface="Antique Olive Roman"/>
            </a:rPr>
            <a:t>Ketua</a:t>
          </a:r>
          <a:r>
            <a:rPr lang="en-GB" sz="1600" b="1" kern="1200" dirty="0">
              <a:latin typeface="Antique Olive Roman"/>
            </a:rPr>
            <a:t> </a:t>
          </a:r>
          <a:r>
            <a:rPr lang="en-GB" sz="1600" b="1" kern="1200" dirty="0" err="1">
              <a:latin typeface="Antique Olive Roman"/>
            </a:rPr>
            <a:t>Penyelaras</a:t>
          </a:r>
          <a:r>
            <a:rPr lang="en-GB" sz="1600" b="1" kern="1200" dirty="0">
              <a:latin typeface="Antique Olive Roman"/>
            </a:rPr>
            <a:t> </a:t>
          </a:r>
          <a:r>
            <a:rPr lang="en-GB" sz="1600" b="1" kern="1200" dirty="0" err="1">
              <a:latin typeface="Antique Olive Roman"/>
            </a:rPr>
            <a:t>bagi</a:t>
          </a:r>
          <a:r>
            <a:rPr lang="en-GB" sz="1600" b="1" kern="1200" dirty="0">
              <a:latin typeface="Antique Olive Roman"/>
            </a:rPr>
            <a:t> 	</a:t>
          </a:r>
          <a:r>
            <a:rPr lang="en-GB" sz="1600" b="1" kern="1200" dirty="0" err="1">
              <a:latin typeface="Antique Olive Roman"/>
            </a:rPr>
            <a:t>setiap</a:t>
          </a:r>
          <a:r>
            <a:rPr lang="en-GB" sz="1600" b="1" kern="1200" dirty="0">
              <a:latin typeface="Antique Olive Roman"/>
            </a:rPr>
            <a:t> PB </a:t>
          </a:r>
          <a:r>
            <a:rPr lang="en-GB" sz="1600" b="1" kern="1200" dirty="0" err="1">
              <a:latin typeface="Antique Olive Roman"/>
            </a:rPr>
            <a:t>Cawangan</a:t>
          </a:r>
          <a:r>
            <a:rPr lang="en-GB" sz="1600" b="1" kern="1200" dirty="0">
              <a:latin typeface="Antique Olive Roman"/>
            </a:rPr>
            <a:t> yang 	</a:t>
          </a:r>
          <a:r>
            <a:rPr lang="en-GB" sz="1600" b="1" kern="1200" dirty="0" err="1">
              <a:latin typeface="Antique Olive Roman"/>
            </a:rPr>
            <a:t>ditauliahkan</a:t>
          </a:r>
          <a:r>
            <a:rPr lang="en-GB" sz="1600" b="1" kern="1200" dirty="0">
              <a:latin typeface="Antique Olive Roman"/>
            </a:rPr>
            <a:t>.</a:t>
          </a:r>
        </a:p>
      </dsp:txBody>
      <dsp:txXfrm>
        <a:off x="337944" y="3170524"/>
        <a:ext cx="4200912" cy="6126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11097C-5E9A-4133-954D-C19B4F5AA5F4}">
      <dsp:nvSpPr>
        <dsp:cNvPr id="0" name=""/>
        <dsp:cNvSpPr/>
      </dsp:nvSpPr>
      <dsp:spPr>
        <a:xfrm>
          <a:off x="2860867" y="1212180"/>
          <a:ext cx="187132" cy="819819"/>
        </a:xfrm>
        <a:custGeom>
          <a:avLst/>
          <a:gdLst/>
          <a:ahLst/>
          <a:cxnLst/>
          <a:rect l="0" t="0" r="0" b="0"/>
          <a:pathLst>
            <a:path>
              <a:moveTo>
                <a:pt x="187132" y="0"/>
              </a:moveTo>
              <a:lnTo>
                <a:pt x="187132" y="819819"/>
              </a:lnTo>
              <a:lnTo>
                <a:pt x="0" y="8198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483492-053C-4B3C-AC94-B76274DBDC8C}">
      <dsp:nvSpPr>
        <dsp:cNvPr id="0" name=""/>
        <dsp:cNvSpPr/>
      </dsp:nvSpPr>
      <dsp:spPr>
        <a:xfrm>
          <a:off x="3048000" y="1212180"/>
          <a:ext cx="2156482" cy="1639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52506"/>
              </a:lnTo>
              <a:lnTo>
                <a:pt x="2156482" y="1452506"/>
              </a:lnTo>
              <a:lnTo>
                <a:pt x="2156482" y="16396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BD6E42-AFC7-44FA-B802-8E7F286746B9}">
      <dsp:nvSpPr>
        <dsp:cNvPr id="0" name=""/>
        <dsp:cNvSpPr/>
      </dsp:nvSpPr>
      <dsp:spPr>
        <a:xfrm>
          <a:off x="3002280" y="1212180"/>
          <a:ext cx="91440" cy="16396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396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0FD92E-8470-412F-8858-D58B08AD78A4}">
      <dsp:nvSpPr>
        <dsp:cNvPr id="0" name=""/>
        <dsp:cNvSpPr/>
      </dsp:nvSpPr>
      <dsp:spPr>
        <a:xfrm>
          <a:off x="891517" y="1212180"/>
          <a:ext cx="2156482" cy="1639639"/>
        </a:xfrm>
        <a:custGeom>
          <a:avLst/>
          <a:gdLst/>
          <a:ahLst/>
          <a:cxnLst/>
          <a:rect l="0" t="0" r="0" b="0"/>
          <a:pathLst>
            <a:path>
              <a:moveTo>
                <a:pt x="2156482" y="0"/>
              </a:moveTo>
              <a:lnTo>
                <a:pt x="2156482" y="1452506"/>
              </a:lnTo>
              <a:lnTo>
                <a:pt x="0" y="1452506"/>
              </a:lnTo>
              <a:lnTo>
                <a:pt x="0" y="16396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0B1279-50C3-42A5-A1B0-E5762549CC18}">
      <dsp:nvSpPr>
        <dsp:cNvPr id="0" name=""/>
        <dsp:cNvSpPr/>
      </dsp:nvSpPr>
      <dsp:spPr>
        <a:xfrm>
          <a:off x="2156891" y="321071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PPB</a:t>
          </a:r>
        </a:p>
      </dsp:txBody>
      <dsp:txXfrm>
        <a:off x="2156891" y="321071"/>
        <a:ext cx="1782216" cy="891108"/>
      </dsp:txXfrm>
    </dsp:sp>
    <dsp:sp modelId="{6766CAC0-84AE-42CC-AED4-5842DCD6E931}">
      <dsp:nvSpPr>
        <dsp:cNvPr id="0" name=""/>
        <dsp:cNvSpPr/>
      </dsp:nvSpPr>
      <dsp:spPr>
        <a:xfrm>
          <a:off x="409" y="2851819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PENYELARAS SKM :SVM DVM)</a:t>
          </a:r>
        </a:p>
      </dsp:txBody>
      <dsp:txXfrm>
        <a:off x="409" y="2851819"/>
        <a:ext cx="1782216" cy="891108"/>
      </dsp:txXfrm>
    </dsp:sp>
    <dsp:sp modelId="{35E05FF7-BD33-44D9-8FCE-F44A27E29927}">
      <dsp:nvSpPr>
        <dsp:cNvPr id="0" name=""/>
        <dsp:cNvSpPr/>
      </dsp:nvSpPr>
      <dsp:spPr>
        <a:xfrm>
          <a:off x="2156891" y="2851819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PENYELARAS SKM PROGRAM PENUH</a:t>
          </a:r>
        </a:p>
      </dsp:txBody>
      <dsp:txXfrm>
        <a:off x="2156891" y="2851819"/>
        <a:ext cx="1782216" cy="891108"/>
      </dsp:txXfrm>
    </dsp:sp>
    <dsp:sp modelId="{15CDC0CD-FBBF-4884-B2F0-1075784F7768}">
      <dsp:nvSpPr>
        <dsp:cNvPr id="0" name=""/>
        <dsp:cNvSpPr/>
      </dsp:nvSpPr>
      <dsp:spPr>
        <a:xfrm>
          <a:off x="4313373" y="2851819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PENYELARAS SLDN</a:t>
          </a:r>
        </a:p>
      </dsp:txBody>
      <dsp:txXfrm>
        <a:off x="4313373" y="2851819"/>
        <a:ext cx="1782216" cy="891108"/>
      </dsp:txXfrm>
    </dsp:sp>
    <dsp:sp modelId="{C08F8F5F-C0AA-4710-B86A-1A9DFA5356BC}">
      <dsp:nvSpPr>
        <dsp:cNvPr id="0" name=""/>
        <dsp:cNvSpPr/>
      </dsp:nvSpPr>
      <dsp:spPr>
        <a:xfrm>
          <a:off x="1078650" y="1586445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KETUA PENYELARAS PBC</a:t>
          </a:r>
        </a:p>
      </dsp:txBody>
      <dsp:txXfrm>
        <a:off x="1078650" y="1586445"/>
        <a:ext cx="1782216" cy="8911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11097C-5E9A-4133-954D-C19B4F5AA5F4}">
      <dsp:nvSpPr>
        <dsp:cNvPr id="0" name=""/>
        <dsp:cNvSpPr/>
      </dsp:nvSpPr>
      <dsp:spPr>
        <a:xfrm>
          <a:off x="4120463" y="1059073"/>
          <a:ext cx="1050950" cy="9729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50950" y="972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483492-053C-4B3C-AC94-B76274DBDC8C}">
      <dsp:nvSpPr>
        <dsp:cNvPr id="0" name=""/>
        <dsp:cNvSpPr/>
      </dsp:nvSpPr>
      <dsp:spPr>
        <a:xfrm>
          <a:off x="4120463" y="1059073"/>
          <a:ext cx="2559218" cy="19458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3771"/>
              </a:lnTo>
              <a:lnTo>
                <a:pt x="2559218" y="1723771"/>
              </a:lnTo>
              <a:lnTo>
                <a:pt x="2559218" y="19458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BD6E42-AFC7-44FA-B802-8E7F286746B9}">
      <dsp:nvSpPr>
        <dsp:cNvPr id="0" name=""/>
        <dsp:cNvSpPr/>
      </dsp:nvSpPr>
      <dsp:spPr>
        <a:xfrm>
          <a:off x="4074743" y="1059073"/>
          <a:ext cx="91440" cy="1947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473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0FD92E-8470-412F-8858-D58B08AD78A4}">
      <dsp:nvSpPr>
        <dsp:cNvPr id="0" name=""/>
        <dsp:cNvSpPr/>
      </dsp:nvSpPr>
      <dsp:spPr>
        <a:xfrm>
          <a:off x="1561244" y="1059073"/>
          <a:ext cx="2559218" cy="1945852"/>
        </a:xfrm>
        <a:custGeom>
          <a:avLst/>
          <a:gdLst/>
          <a:ahLst/>
          <a:cxnLst/>
          <a:rect l="0" t="0" r="0" b="0"/>
          <a:pathLst>
            <a:path>
              <a:moveTo>
                <a:pt x="2559218" y="0"/>
              </a:moveTo>
              <a:lnTo>
                <a:pt x="2559218" y="1723771"/>
              </a:lnTo>
              <a:lnTo>
                <a:pt x="0" y="1723771"/>
              </a:lnTo>
              <a:lnTo>
                <a:pt x="0" y="19458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0B1279-50C3-42A5-A1B0-E5762549CC18}">
      <dsp:nvSpPr>
        <dsp:cNvPr id="0" name=""/>
        <dsp:cNvSpPr/>
      </dsp:nvSpPr>
      <dsp:spPr>
        <a:xfrm>
          <a:off x="3062934" y="1545"/>
          <a:ext cx="2115056" cy="10575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PPB</a:t>
          </a:r>
        </a:p>
      </dsp:txBody>
      <dsp:txXfrm>
        <a:off x="3062934" y="1545"/>
        <a:ext cx="2115056" cy="1057528"/>
      </dsp:txXfrm>
    </dsp:sp>
    <dsp:sp modelId="{6766CAC0-84AE-42CC-AED4-5842DCD6E931}">
      <dsp:nvSpPr>
        <dsp:cNvPr id="0" name=""/>
        <dsp:cNvSpPr/>
      </dsp:nvSpPr>
      <dsp:spPr>
        <a:xfrm>
          <a:off x="503715" y="3004926"/>
          <a:ext cx="2115056" cy="10575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PENILAIAN </a:t>
          </a:r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SKM :SVM DVM)</a:t>
          </a:r>
        </a:p>
      </dsp:txBody>
      <dsp:txXfrm>
        <a:off x="503715" y="3004926"/>
        <a:ext cx="2115056" cy="1057528"/>
      </dsp:txXfrm>
    </dsp:sp>
    <dsp:sp modelId="{35E05FF7-BD33-44D9-8FCE-F44A27E29927}">
      <dsp:nvSpPr>
        <dsp:cNvPr id="0" name=""/>
        <dsp:cNvSpPr/>
      </dsp:nvSpPr>
      <dsp:spPr>
        <a:xfrm>
          <a:off x="3062934" y="3006471"/>
          <a:ext cx="2115056" cy="10575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PENILAIAN</a:t>
          </a:r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 SKM PROGRAM PENUH</a:t>
          </a:r>
        </a:p>
      </dsp:txBody>
      <dsp:txXfrm>
        <a:off x="3062934" y="3006471"/>
        <a:ext cx="2115056" cy="1057528"/>
      </dsp:txXfrm>
    </dsp:sp>
    <dsp:sp modelId="{15CDC0CD-FBBF-4884-B2F0-1075784F7768}">
      <dsp:nvSpPr>
        <dsp:cNvPr id="0" name=""/>
        <dsp:cNvSpPr/>
      </dsp:nvSpPr>
      <dsp:spPr>
        <a:xfrm>
          <a:off x="5622153" y="3004926"/>
          <a:ext cx="2115056" cy="10575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PPENILAIAN SLDN</a:t>
          </a:r>
        </a:p>
      </dsp:txBody>
      <dsp:txXfrm>
        <a:off x="5622153" y="3004926"/>
        <a:ext cx="2115056" cy="1057528"/>
      </dsp:txXfrm>
    </dsp:sp>
    <dsp:sp modelId="{C08F8F5F-C0AA-4710-B86A-1A9DFA5356BC}">
      <dsp:nvSpPr>
        <dsp:cNvPr id="0" name=""/>
        <dsp:cNvSpPr/>
      </dsp:nvSpPr>
      <dsp:spPr>
        <a:xfrm>
          <a:off x="3056356" y="1503235"/>
          <a:ext cx="2115056" cy="10575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KETUA JPP</a:t>
          </a:r>
        </a:p>
      </dsp:txBody>
      <dsp:txXfrm>
        <a:off x="3056356" y="1503235"/>
        <a:ext cx="2115056" cy="105752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09D101-B228-4DF0-9FB4-0D4A056820E7}">
      <dsp:nvSpPr>
        <dsp:cNvPr id="0" name=""/>
        <dsp:cNvSpPr/>
      </dsp:nvSpPr>
      <dsp:spPr>
        <a:xfrm>
          <a:off x="107498" y="897689"/>
          <a:ext cx="2620830" cy="262083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EADBEB0-7AF9-4AF8-9C08-B9616358B7F4}">
      <dsp:nvSpPr>
        <dsp:cNvPr id="0" name=""/>
        <dsp:cNvSpPr/>
      </dsp:nvSpPr>
      <dsp:spPr>
        <a:xfrm>
          <a:off x="631664" y="1421855"/>
          <a:ext cx="1572498" cy="157249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19BD1C5-EC03-4172-9FA6-E2CA0B62352D}">
      <dsp:nvSpPr>
        <dsp:cNvPr id="0" name=""/>
        <dsp:cNvSpPr/>
      </dsp:nvSpPr>
      <dsp:spPr>
        <a:xfrm>
          <a:off x="1155831" y="1946021"/>
          <a:ext cx="524166" cy="52416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79F7D0A-0E65-4183-B924-C87D37A7E8E4}">
      <dsp:nvSpPr>
        <dsp:cNvPr id="0" name=""/>
        <dsp:cNvSpPr/>
      </dsp:nvSpPr>
      <dsp:spPr>
        <a:xfrm>
          <a:off x="2849593" y="-24078"/>
          <a:ext cx="1941498" cy="8607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u="sng" kern="1200" dirty="0">
              <a:latin typeface="Antique Olive Roman"/>
            </a:rPr>
            <a:t>1.PERAKUAN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Antique Olive Roman"/>
            </a:rPr>
            <a:t>JK </a:t>
          </a:r>
          <a:r>
            <a:rPr lang="en-GB" sz="1600" kern="1200" dirty="0" err="1">
              <a:latin typeface="Antique Olive Roman"/>
            </a:rPr>
            <a:t>Jaminan</a:t>
          </a:r>
          <a:r>
            <a:rPr lang="en-GB" sz="1600" kern="1200" dirty="0">
              <a:latin typeface="Antique Olive Roman"/>
            </a:rPr>
            <a:t> </a:t>
          </a:r>
          <a:r>
            <a:rPr lang="en-GB" sz="1600" kern="1200" dirty="0" err="1">
              <a:latin typeface="Antique Olive Roman"/>
            </a:rPr>
            <a:t>Kualiti</a:t>
          </a:r>
          <a:endParaRPr lang="en-GB" sz="1600" kern="1200" dirty="0">
            <a:latin typeface="Antique Olive Roman"/>
          </a:endParaRPr>
        </a:p>
      </dsp:txBody>
      <dsp:txXfrm>
        <a:off x="2849593" y="-24078"/>
        <a:ext cx="1941498" cy="860724"/>
      </dsp:txXfrm>
    </dsp:sp>
    <dsp:sp modelId="{DE6CFE5D-E95D-42F7-A466-D546B824D1D0}">
      <dsp:nvSpPr>
        <dsp:cNvPr id="0" name=""/>
        <dsp:cNvSpPr/>
      </dsp:nvSpPr>
      <dsp:spPr>
        <a:xfrm>
          <a:off x="2837530" y="406283"/>
          <a:ext cx="327603" cy="0"/>
        </a:xfrm>
        <a:prstGeom prst="line">
          <a:avLst/>
        </a:prstGeom>
        <a:noFill/>
        <a:ln w="952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6B86F52C-BFD0-4C8F-BF73-B402DD40E011}">
      <dsp:nvSpPr>
        <dsp:cNvPr id="0" name=""/>
        <dsp:cNvSpPr/>
      </dsp:nvSpPr>
      <dsp:spPr>
        <a:xfrm rot="5400000">
          <a:off x="1226375" y="598259"/>
          <a:ext cx="1801384" cy="1418306"/>
        </a:xfrm>
        <a:prstGeom prst="line">
          <a:avLst/>
        </a:prstGeom>
        <a:noFill/>
        <a:ln w="952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814AA515-EA1F-4ABD-A279-A834E1B9EC36}">
      <dsp:nvSpPr>
        <dsp:cNvPr id="0" name=""/>
        <dsp:cNvSpPr/>
      </dsp:nvSpPr>
      <dsp:spPr>
        <a:xfrm>
          <a:off x="2767200" y="868108"/>
          <a:ext cx="1978805" cy="8179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u="sng" kern="1200" dirty="0">
              <a:latin typeface="Antique Olive Roman"/>
            </a:rPr>
            <a:t>2.MENYEMAK DAN MENGESAH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0" u="none" kern="1200" dirty="0">
              <a:latin typeface="Antique Olive Roman"/>
            </a:rPr>
            <a:t>JK </a:t>
          </a:r>
          <a:r>
            <a:rPr lang="en-GB" sz="1600" b="0" u="none" kern="1200" dirty="0" err="1">
              <a:latin typeface="Antique Olive Roman"/>
            </a:rPr>
            <a:t>Pra</a:t>
          </a:r>
          <a:r>
            <a:rPr lang="en-GB" sz="1600" b="0" u="none" kern="1200" dirty="0">
              <a:latin typeface="Antique Olive Roman"/>
            </a:rPr>
            <a:t> </a:t>
          </a:r>
          <a:r>
            <a:rPr lang="en-GB" sz="1600" b="0" u="none" kern="1200" dirty="0" err="1">
              <a:latin typeface="Antique Olive Roman"/>
            </a:rPr>
            <a:t>Senat</a:t>
          </a:r>
          <a:endParaRPr lang="en-GB" sz="1600" b="0" u="none" kern="1200" dirty="0">
            <a:latin typeface="Antique Olive Roman"/>
          </a:endParaRPr>
        </a:p>
      </dsp:txBody>
      <dsp:txXfrm>
        <a:off x="2767200" y="868108"/>
        <a:ext cx="1978805" cy="817902"/>
      </dsp:txXfrm>
    </dsp:sp>
    <dsp:sp modelId="{E76EC31A-E0E3-434C-9E0E-C1009CF814C4}">
      <dsp:nvSpPr>
        <dsp:cNvPr id="0" name=""/>
        <dsp:cNvSpPr/>
      </dsp:nvSpPr>
      <dsp:spPr>
        <a:xfrm>
          <a:off x="2684995" y="1389828"/>
          <a:ext cx="327603" cy="0"/>
        </a:xfrm>
        <a:prstGeom prst="line">
          <a:avLst/>
        </a:prstGeom>
        <a:noFill/>
        <a:ln w="952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4A439410-C42B-4A73-A08C-8842C7C6A24A}">
      <dsp:nvSpPr>
        <dsp:cNvPr id="0" name=""/>
        <dsp:cNvSpPr/>
      </dsp:nvSpPr>
      <dsp:spPr>
        <a:xfrm rot="5400000">
          <a:off x="1496351" y="1570354"/>
          <a:ext cx="1403716" cy="1042653"/>
        </a:xfrm>
        <a:prstGeom prst="line">
          <a:avLst/>
        </a:prstGeom>
        <a:noFill/>
        <a:ln w="952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2D2FFCEE-0950-4B7E-BA88-7FBDBE9FCE5E}">
      <dsp:nvSpPr>
        <dsp:cNvPr id="0" name=""/>
        <dsp:cNvSpPr/>
      </dsp:nvSpPr>
      <dsp:spPr>
        <a:xfrm>
          <a:off x="2771557" y="1821877"/>
          <a:ext cx="1941498" cy="7644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u="sng" kern="1200" dirty="0">
              <a:latin typeface="Antique Olive Roman"/>
            </a:rPr>
            <a:t>3.MELULUSKAN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Antique Olive Roman"/>
            </a:rPr>
            <a:t>JK </a:t>
          </a:r>
          <a:r>
            <a:rPr lang="en-GB" sz="1600" kern="1200" dirty="0" err="1">
              <a:latin typeface="Antique Olive Roman"/>
            </a:rPr>
            <a:t>Senat</a:t>
          </a:r>
          <a:endParaRPr lang="en-GB" sz="1600" kern="1200" dirty="0">
            <a:latin typeface="Antique Olive Roman"/>
          </a:endParaRPr>
        </a:p>
      </dsp:txBody>
      <dsp:txXfrm>
        <a:off x="2771557" y="1821877"/>
        <a:ext cx="1941498" cy="764408"/>
      </dsp:txXfrm>
    </dsp:sp>
    <dsp:sp modelId="{21DB8726-7B74-497D-8228-DCC6399D1194}">
      <dsp:nvSpPr>
        <dsp:cNvPr id="0" name=""/>
        <dsp:cNvSpPr/>
      </dsp:nvSpPr>
      <dsp:spPr>
        <a:xfrm>
          <a:off x="2684995" y="2181916"/>
          <a:ext cx="327603" cy="0"/>
        </a:xfrm>
        <a:prstGeom prst="line">
          <a:avLst/>
        </a:prstGeom>
        <a:noFill/>
        <a:ln w="952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65446DA1-E914-4399-A409-2D62F46A09BA}">
      <dsp:nvSpPr>
        <dsp:cNvPr id="0" name=""/>
        <dsp:cNvSpPr/>
      </dsp:nvSpPr>
      <dsp:spPr>
        <a:xfrm rot="5400000">
          <a:off x="1846438" y="2349872"/>
          <a:ext cx="1002904" cy="667001"/>
        </a:xfrm>
        <a:prstGeom prst="line">
          <a:avLst/>
        </a:prstGeom>
        <a:noFill/>
        <a:ln w="952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CE6400-7ED2-4604-86FF-27AEE70C6E7C}">
      <dsp:nvSpPr>
        <dsp:cNvPr id="0" name=""/>
        <dsp:cNvSpPr/>
      </dsp:nvSpPr>
      <dsp:spPr>
        <a:xfrm>
          <a:off x="-4169144" y="-639767"/>
          <a:ext cx="4967719" cy="4967719"/>
        </a:xfrm>
        <a:prstGeom prst="blockArc">
          <a:avLst>
            <a:gd name="adj1" fmla="val 18900000"/>
            <a:gd name="adj2" fmla="val 2700000"/>
            <a:gd name="adj3" fmla="val 435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A0C39A-F81D-4800-A182-502C54026A55}">
      <dsp:nvSpPr>
        <dsp:cNvPr id="0" name=""/>
        <dsp:cNvSpPr/>
      </dsp:nvSpPr>
      <dsp:spPr>
        <a:xfrm>
          <a:off x="513565" y="368818"/>
          <a:ext cx="3493835" cy="73763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85499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latin typeface="Antique Olive Roman"/>
            </a:rPr>
            <a:t>Ahli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latin typeface="Antique Olive Roman"/>
            </a:rPr>
            <a:t>Pengarah </a:t>
          </a:r>
          <a:r>
            <a:rPr lang="en-GB" sz="1200" b="1" kern="1200" dirty="0" err="1">
              <a:latin typeface="Antique Olive Roman"/>
            </a:rPr>
            <a:t>KV,TPA,KJK,Semua</a:t>
          </a:r>
          <a:r>
            <a:rPr lang="en-GB" sz="1200" b="1" kern="1200" dirty="0">
              <a:latin typeface="Antique Olive Roman"/>
            </a:rPr>
            <a:t> KJ </a:t>
          </a:r>
          <a:r>
            <a:rPr lang="en-GB" sz="1200" b="1" kern="1200" dirty="0" err="1">
              <a:latin typeface="Antique Olive Roman"/>
            </a:rPr>
            <a:t>dan</a:t>
          </a:r>
          <a:r>
            <a:rPr lang="en-GB" sz="1200" b="1" kern="1200" dirty="0">
              <a:latin typeface="Antique Olive Roman"/>
            </a:rPr>
            <a:t> KU</a:t>
          </a:r>
        </a:p>
      </dsp:txBody>
      <dsp:txXfrm>
        <a:off x="513565" y="368818"/>
        <a:ext cx="3493835" cy="737636"/>
      </dsp:txXfrm>
    </dsp:sp>
    <dsp:sp modelId="{282E075E-ADFC-443A-AFB2-2B9ADA1A96DD}">
      <dsp:nvSpPr>
        <dsp:cNvPr id="0" name=""/>
        <dsp:cNvSpPr/>
      </dsp:nvSpPr>
      <dsp:spPr>
        <a:xfrm>
          <a:off x="52542" y="276613"/>
          <a:ext cx="922046" cy="9220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BB76649-E686-46B8-8C21-9B34F1CA6C54}">
      <dsp:nvSpPr>
        <dsp:cNvPr id="0" name=""/>
        <dsp:cNvSpPr/>
      </dsp:nvSpPr>
      <dsp:spPr>
        <a:xfrm>
          <a:off x="781696" y="1475273"/>
          <a:ext cx="3225704" cy="73763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85499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latin typeface="Antique Olive Roman"/>
            </a:rPr>
            <a:t>Ahli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latin typeface="Antique Olive Roman"/>
            </a:rPr>
            <a:t>Pengerusi </a:t>
          </a:r>
          <a:r>
            <a:rPr lang="en-GB" sz="1200" b="1" kern="1200" dirty="0" err="1">
              <a:latin typeface="Antique Olive Roman"/>
            </a:rPr>
            <a:t>Zon,JKJK</a:t>
          </a:r>
          <a:r>
            <a:rPr lang="en-GB" sz="1200" b="1" kern="1200" dirty="0">
              <a:latin typeface="Antique Olive Roman"/>
            </a:rPr>
            <a:t> </a:t>
          </a:r>
          <a:r>
            <a:rPr lang="en-GB" sz="1200" b="1" kern="1200" dirty="0" err="1">
              <a:latin typeface="Antique Olive Roman"/>
            </a:rPr>
            <a:t>setiap</a:t>
          </a:r>
          <a:r>
            <a:rPr lang="en-GB" sz="1200" b="1" kern="1200" dirty="0">
              <a:latin typeface="Antique Olive Roman"/>
            </a:rPr>
            <a:t> KV,JPK </a:t>
          </a:r>
          <a:r>
            <a:rPr lang="en-GB" sz="1200" b="1" kern="1200" dirty="0" err="1">
              <a:latin typeface="Antique Olive Roman"/>
            </a:rPr>
            <a:t>dan</a:t>
          </a:r>
          <a:r>
            <a:rPr lang="en-GB" sz="1200" b="1" kern="1200" dirty="0">
              <a:latin typeface="Antique Olive Roman"/>
            </a:rPr>
            <a:t> BPTV</a:t>
          </a:r>
        </a:p>
      </dsp:txBody>
      <dsp:txXfrm>
        <a:off x="781696" y="1475273"/>
        <a:ext cx="3225704" cy="737636"/>
      </dsp:txXfrm>
    </dsp:sp>
    <dsp:sp modelId="{9EF8FD46-97CC-464A-9AFF-040C1D1A3DD3}">
      <dsp:nvSpPr>
        <dsp:cNvPr id="0" name=""/>
        <dsp:cNvSpPr/>
      </dsp:nvSpPr>
      <dsp:spPr>
        <a:xfrm>
          <a:off x="320673" y="1383069"/>
          <a:ext cx="922046" cy="9220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B9D152A-7425-4065-9436-D95A75520F52}">
      <dsp:nvSpPr>
        <dsp:cNvPr id="0" name=""/>
        <dsp:cNvSpPr/>
      </dsp:nvSpPr>
      <dsp:spPr>
        <a:xfrm>
          <a:off x="513565" y="2581728"/>
          <a:ext cx="3493835" cy="73763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85499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latin typeface="Antique Olive Roman"/>
            </a:rPr>
            <a:t>Ahli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latin typeface="Antique Olive Roman"/>
            </a:rPr>
            <a:t>Pengarah BPTV, TPPA, </a:t>
          </a:r>
          <a:r>
            <a:rPr lang="en-GB" sz="1200" b="1" kern="1200" dirty="0" err="1">
              <a:latin typeface="Antique Olive Roman"/>
            </a:rPr>
            <a:t>BPK,LP,Pengerusi</a:t>
          </a:r>
          <a:r>
            <a:rPr lang="en-GB" sz="1200" b="1" kern="1200" dirty="0">
              <a:latin typeface="Antique Olive Roman"/>
            </a:rPr>
            <a:t> </a:t>
          </a:r>
          <a:r>
            <a:rPr lang="en-GB" sz="1200" b="1" kern="1200" dirty="0" err="1">
              <a:latin typeface="Antique Olive Roman"/>
            </a:rPr>
            <a:t>Zon</a:t>
          </a:r>
          <a:r>
            <a:rPr lang="en-GB" sz="1200" b="1" kern="1200" dirty="0">
              <a:latin typeface="Antique Olive Roman"/>
            </a:rPr>
            <a:t> </a:t>
          </a:r>
          <a:r>
            <a:rPr lang="en-GB" sz="1200" b="1" kern="1200" dirty="0" err="1">
              <a:latin typeface="Antique Olive Roman"/>
            </a:rPr>
            <a:t>dan</a:t>
          </a:r>
          <a:r>
            <a:rPr lang="en-GB" sz="1200" b="1" kern="1200" dirty="0">
              <a:latin typeface="Antique Olive Roman"/>
            </a:rPr>
            <a:t> </a:t>
          </a:r>
          <a:r>
            <a:rPr lang="en-GB" sz="1200" b="1" kern="1200" dirty="0" err="1">
              <a:latin typeface="Antique Olive Roman"/>
            </a:rPr>
            <a:t>Semua</a:t>
          </a:r>
          <a:r>
            <a:rPr lang="en-GB" sz="1200" b="1" kern="1200" dirty="0">
              <a:latin typeface="Antique Olive Roman"/>
            </a:rPr>
            <a:t> PPB </a:t>
          </a:r>
        </a:p>
      </dsp:txBody>
      <dsp:txXfrm>
        <a:off x="513565" y="2581728"/>
        <a:ext cx="3493835" cy="737636"/>
      </dsp:txXfrm>
    </dsp:sp>
    <dsp:sp modelId="{9A6F64F0-76E8-4EE0-A1F2-B59599A7D698}">
      <dsp:nvSpPr>
        <dsp:cNvPr id="0" name=""/>
        <dsp:cNvSpPr/>
      </dsp:nvSpPr>
      <dsp:spPr>
        <a:xfrm>
          <a:off x="52542" y="2489524"/>
          <a:ext cx="922046" cy="9220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C7B96D-942E-402C-B4A1-566EAD4C2FE6}">
      <dsp:nvSpPr>
        <dsp:cNvPr id="0" name=""/>
        <dsp:cNvSpPr/>
      </dsp:nvSpPr>
      <dsp:spPr>
        <a:xfrm>
          <a:off x="2764519" y="416"/>
          <a:ext cx="4146778" cy="162417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Matriks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pemetaan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perlu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disediakan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untuk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rujukan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semasa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verifikasi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di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semua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PBC.</a:t>
          </a:r>
        </a:p>
      </dsp:txBody>
      <dsp:txXfrm>
        <a:off x="2764519" y="203438"/>
        <a:ext cx="3537711" cy="1218135"/>
      </dsp:txXfrm>
    </dsp:sp>
    <dsp:sp modelId="{0C58A079-E40F-433D-B4B4-02CB278ADF8B}">
      <dsp:nvSpPr>
        <dsp:cNvPr id="0" name=""/>
        <dsp:cNvSpPr/>
      </dsp:nvSpPr>
      <dsp:spPr>
        <a:xfrm>
          <a:off x="0" y="416"/>
          <a:ext cx="2764519" cy="16241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ntique Olive Roman"/>
              <a:cs typeface="Arial" panose="020B0604020202020204" pitchFamily="34" charset="0"/>
            </a:rPr>
            <a:t>PEMETAAN NOSS vs KSKV</a:t>
          </a:r>
        </a:p>
      </dsp:txBody>
      <dsp:txXfrm>
        <a:off x="79286" y="79702"/>
        <a:ext cx="2605947" cy="1465607"/>
      </dsp:txXfrm>
    </dsp:sp>
    <dsp:sp modelId="{F649F777-0909-4066-BE40-0CB05260ABF0}">
      <dsp:nvSpPr>
        <dsp:cNvPr id="0" name=""/>
        <dsp:cNvSpPr/>
      </dsp:nvSpPr>
      <dsp:spPr>
        <a:xfrm>
          <a:off x="2764519" y="1787013"/>
          <a:ext cx="4146778" cy="162417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Antique Olive Roman"/>
              <a:cs typeface="Arial" panose="020B0604020202020204" pitchFamily="34" charset="0"/>
            </a:rPr>
            <a:t>Proses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latihan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teori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dan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amali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memenuhi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keperluan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NOSS.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Bukti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MoU</a:t>
          </a:r>
          <a:r>
            <a:rPr lang="en-US" sz="2000" kern="1200" dirty="0">
              <a:latin typeface="Antique Olive Roman"/>
              <a:cs typeface="Arial" panose="020B0604020202020204" pitchFamily="34" charset="0"/>
            </a:rPr>
            <a:t> </a:t>
          </a:r>
          <a:r>
            <a:rPr lang="en-US" sz="2000" kern="1200" dirty="0" err="1">
              <a:latin typeface="Antique Olive Roman"/>
              <a:cs typeface="Arial" panose="020B0604020202020204" pitchFamily="34" charset="0"/>
            </a:rPr>
            <a:t>dikemukakan</a:t>
          </a:r>
          <a:endParaRPr lang="en-US" sz="2000" kern="1200" dirty="0">
            <a:latin typeface="Antique Olive Roman"/>
            <a:cs typeface="Arial" panose="020B0604020202020204" pitchFamily="34" charset="0"/>
          </a:endParaRPr>
        </a:p>
      </dsp:txBody>
      <dsp:txXfrm>
        <a:off x="2764519" y="1990035"/>
        <a:ext cx="3537711" cy="1218135"/>
      </dsp:txXfrm>
    </dsp:sp>
    <dsp:sp modelId="{A06680C6-8252-4A3B-8198-8BC4D9FD93C1}">
      <dsp:nvSpPr>
        <dsp:cNvPr id="0" name=""/>
        <dsp:cNvSpPr/>
      </dsp:nvSpPr>
      <dsp:spPr>
        <a:xfrm>
          <a:off x="0" y="1787013"/>
          <a:ext cx="2764519" cy="16241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ntique Olive Roman"/>
              <a:cs typeface="Arial" panose="020B0604020202020204" pitchFamily="34" charset="0"/>
            </a:rPr>
            <a:t>PELAKSANAAN LATIHAN </a:t>
          </a:r>
        </a:p>
      </dsp:txBody>
      <dsp:txXfrm>
        <a:off x="79286" y="1866299"/>
        <a:ext cx="2605947" cy="1465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diagrams.loki3.com/TabbedArc+Icon">
  <dgm:title val="Tabbed Arc"/>
  <dgm:desc val="Use to show a set of related items arcing over a common area.  Best with small amounts of text."/>
  <dgm:catLst>
    <dgm:cat type="relationship" pri="20500"/>
    <dgm:cat type="officeonline" pri="4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1">
        <dgm:alg type="cycle"/>
      </dgm:if>
      <dgm:else name="Name3">
        <dgm:choose name="Name4">
          <dgm:if name="Name5" axis="ch" ptType="node" func="cnt" op="lte" val="3">
            <dgm:choose name="Name6">
              <dgm:if name="Name7" func="var" arg="dir" op="equ" val="norm">
                <dgm:alg type="cycle">
                  <dgm:param type="stAng" val="-40"/>
                  <dgm:param type="spanAng" val="80"/>
                  <dgm:param type="rotPath" val="alongPath"/>
                </dgm:alg>
              </dgm:if>
              <dgm:else name="Name8">
                <dgm:alg type="cycle">
                  <dgm:param type="stAng" val="40"/>
                  <dgm:param type="spanAng" val="-80"/>
                  <dgm:param type="rotPath" val="alongPath"/>
                </dgm:alg>
              </dgm:else>
            </dgm:choose>
          </dgm:if>
          <dgm:else name="Name9">
            <dgm:choose name="Name10">
              <dgm:if name="Name11" func="var" arg="dir" op="equ" val="norm">
                <dgm:alg type="cycle">
                  <dgm:param type="stAng" val="-60"/>
                  <dgm:param type="spanAng" val="120"/>
                  <dgm:param type="rotPath" val="alongPath"/>
                </dgm:alg>
              </dgm:if>
              <dgm:else name="Name12">
                <dgm:alg type="cycle">
                  <dgm:param type="stAng" val="60"/>
                  <dgm:param type="spanAng" val="-120"/>
                  <dgm:param type="rotPath" val="alongPath"/>
                </dgm:alg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hoose name="Name13">
      <dgm:if name="Name14" axis="ch" ptType="node" func="cnt" op="equ" val="2">
        <dgm:constrLst>
          <dgm:constr type="w" for="ch" ptType="node" refType="w"/>
          <dgm:constr type="primFontSz" for="ch" ptType="node" op="equ" val="65"/>
          <dgm:constr type="sibSp" refType="w" fact="0.22"/>
        </dgm:constrLst>
      </dgm:if>
      <dgm:else name="Name15">
        <dgm:constrLst>
          <dgm:constr type="w" for="ch" ptType="node" refType="w"/>
          <dgm:constr type="primFontSz" for="ch" ptType="node" op="equ" val="65"/>
          <dgm:constr type="sibSp" refType="w" fact="0.14"/>
        </dgm:constrLst>
      </dgm:else>
    </dgm:choose>
    <dgm:ruleLst/>
    <dgm:forEach name="Name16" axis="ch" ptType="node">
      <dgm:choose name="Name17">
        <dgm:if name="Name18" axis="par ch" ptType="doc node" func="cnt" op="equ" val="1">
          <dgm:layoutNode name="one">
            <dgm:varLst>
              <dgm:bulletEnabled val="1"/>
            </dgm:varLst>
            <dgm:alg type="tx"/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9">
          <dgm:layoutNode name="twoplus">
            <dgm:varLst>
              <dgm:bulletEnabled val="1"/>
            </dgm:varLst>
            <dgm:alg type="tx">
              <dgm:param type="autoTxRot" val="grav"/>
            </dgm:alg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E5367-5E83-4D79-933A-DFBF37C6164D}" type="datetimeFigureOut">
              <a:rPr lang="en-GB" smtClean="0"/>
              <a:t>21/07/2016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20238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075" y="9520238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BA67D-C677-47A2-A73B-A103F45C28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013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94"/>
          </a:xfrm>
          <a:prstGeom prst="rect">
            <a:avLst/>
          </a:prstGeom>
        </p:spPr>
        <p:txBody>
          <a:bodyPr vert="horz" lIns="92638" tIns="46319" rIns="92638" bIns="46319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94"/>
          </a:xfrm>
          <a:prstGeom prst="rect">
            <a:avLst/>
          </a:prstGeom>
        </p:spPr>
        <p:txBody>
          <a:bodyPr vert="horz" lIns="92638" tIns="46319" rIns="92638" bIns="46319" rtlCol="0"/>
          <a:lstStyle>
            <a:lvl1pPr algn="r">
              <a:defRPr sz="1200"/>
            </a:lvl1pPr>
          </a:lstStyle>
          <a:p>
            <a:fld id="{CC42774D-8040-42D5-A1DA-5418F73C8F7D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38" tIns="46319" rIns="92638" bIns="46319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60397"/>
            <a:ext cx="5510530" cy="4509850"/>
          </a:xfrm>
          <a:prstGeom prst="rect">
            <a:avLst/>
          </a:prstGeom>
        </p:spPr>
        <p:txBody>
          <a:bodyPr vert="horz" lIns="92638" tIns="46319" rIns="92638" bIns="4631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1094"/>
          </a:xfrm>
          <a:prstGeom prst="rect">
            <a:avLst/>
          </a:prstGeom>
        </p:spPr>
        <p:txBody>
          <a:bodyPr vert="horz" lIns="92638" tIns="46319" rIns="92638" bIns="46319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1" cy="501094"/>
          </a:xfrm>
          <a:prstGeom prst="rect">
            <a:avLst/>
          </a:prstGeom>
        </p:spPr>
        <p:txBody>
          <a:bodyPr vert="horz" lIns="92638" tIns="46319" rIns="92638" bIns="46319" rtlCol="0" anchor="b"/>
          <a:lstStyle>
            <a:lvl1pPr algn="r">
              <a:defRPr sz="1200"/>
            </a:lvl1pPr>
          </a:lstStyle>
          <a:p>
            <a:fld id="{D70D1D4D-A78A-4B62-BF54-13A8AF859DC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30249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59150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44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704416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45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534952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46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93540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47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02606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48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050008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49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389283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50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291977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51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200146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52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76431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53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18690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PENANGGUHAN</a:t>
            </a:r>
            <a:r>
              <a:rPr lang="en-GB" baseline="0" dirty="0"/>
              <a:t> LATIHAN ….PERLU KELULUSAN PENTADBIR INDUK…….PELAJAR BAYAR SENDIRI</a:t>
            </a:r>
          </a:p>
          <a:p>
            <a:endParaRPr lang="en-GB" baseline="0" dirty="0"/>
          </a:p>
          <a:p>
            <a:r>
              <a:rPr lang="en-GB" baseline="0" dirty="0"/>
              <a:t>TAC BERPUSAT DI KV ….YG SKOPNYA MEMBANTU DPD ASPEK LATIHAN PENAMBAHBAIKANLATIHAN DAN PEMBELAJARAN.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23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946021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E5CC7C2-EC0F-4784-86B3-71DFE22447D4}" type="slidenum">
              <a:rPr lang="en-GB" altLang="en-US">
                <a:cs typeface="Lucida Sans Unicode" panose="020B0602030504020204" pitchFamily="34" charset="0"/>
              </a:rPr>
              <a:pPr/>
              <a:t>77</a:t>
            </a:fld>
            <a:endParaRPr lang="en-GB" altLang="en-US">
              <a:cs typeface="Lucida Sans Unicode" panose="020B0602030504020204" pitchFamily="34" charset="0"/>
            </a:endParaRPr>
          </a:p>
        </p:txBody>
      </p:sp>
      <p:sp>
        <p:nvSpPr>
          <p:cNvPr id="138243" name="Text Box 2"/>
          <p:cNvSpPr txBox="1">
            <a:spLocks noChangeArrowheads="1"/>
          </p:cNvSpPr>
          <p:nvPr/>
        </p:nvSpPr>
        <p:spPr bwMode="auto">
          <a:xfrm>
            <a:off x="973327" y="753011"/>
            <a:ext cx="4947748" cy="37599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1435" tIns="45718" rIns="91435" bIns="45718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altLang="en-US">
              <a:latin typeface="Calibri" panose="020F0502020204030204" pitchFamily="34" charset="0"/>
            </a:endParaRPr>
          </a:p>
        </p:txBody>
      </p:sp>
      <p:sp>
        <p:nvSpPr>
          <p:cNvPr id="138244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7881" y="4761082"/>
            <a:ext cx="5490565" cy="4500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8312" tIns="44158" rIns="88312" bIns="44158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/>
          </a:p>
        </p:txBody>
      </p:sp>
    </p:spTree>
    <p:extLst>
      <p:ext uri="{BB962C8B-B14F-4D97-AF65-F5344CB8AC3E}">
        <p14:creationId xmlns:p14="http://schemas.microsoft.com/office/powerpoint/2010/main" val="14475823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1AC47B2-2C99-47D3-A809-2847CED864DE}" type="slidenum">
              <a:rPr lang="ms-MY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78</a:t>
            </a:fld>
            <a:endParaRPr lang="ms-MY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/>
          </a:p>
        </p:txBody>
      </p:sp>
      <p:sp>
        <p:nvSpPr>
          <p:cNvPr id="346117" name="Footer Placeholder 4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MY">
                <a:solidFill>
                  <a:prstClr val="black"/>
                </a:solidFill>
              </a:rPr>
              <a:t>Sistem Kredit Kemahiran Malaysia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MY"/>
              <a:t>Program Bimbingan Pentauliahan 2015</a:t>
            </a:r>
          </a:p>
        </p:txBody>
      </p:sp>
    </p:spTree>
    <p:extLst>
      <p:ext uri="{BB962C8B-B14F-4D97-AF65-F5344CB8AC3E}">
        <p14:creationId xmlns:p14="http://schemas.microsoft.com/office/powerpoint/2010/main" val="27925537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8C81BD-D007-42B2-B764-44FECD3D898D}" type="slidenum">
              <a:rPr lang="en-GB" altLang="en-US">
                <a:latin typeface="Calibri" panose="020F0502020204030204" pitchFamily="34" charset="0"/>
                <a:cs typeface="Lucida Sans Unicode" panose="020B0602030504020204" pitchFamily="34" charset="0"/>
              </a:rPr>
              <a:pPr/>
              <a:t>82</a:t>
            </a:fld>
            <a:endParaRPr lang="en-GB" altLang="en-US">
              <a:latin typeface="Calibri" panose="020F050202020403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9800" y="752475"/>
            <a:ext cx="5014913" cy="37607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881" y="4761082"/>
            <a:ext cx="5512402" cy="450779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/>
          </a:p>
        </p:txBody>
      </p:sp>
    </p:spTree>
    <p:extLst>
      <p:ext uri="{BB962C8B-B14F-4D97-AF65-F5344CB8AC3E}">
        <p14:creationId xmlns:p14="http://schemas.microsoft.com/office/powerpoint/2010/main" val="4818338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A7D32F7-C26B-428A-B738-CC480E1D9692}" type="slidenum">
              <a:rPr lang="en-GB" altLang="en-US"/>
              <a:pPr/>
              <a:t>99</a:t>
            </a:fld>
            <a:endParaRPr lang="en-GB" altLang="en-US"/>
          </a:p>
        </p:txBody>
      </p:sp>
      <p:sp>
        <p:nvSpPr>
          <p:cNvPr id="147459" name="Text Box 1"/>
          <p:cNvSpPr txBox="1">
            <a:spLocks noChangeArrowheads="1"/>
          </p:cNvSpPr>
          <p:nvPr/>
        </p:nvSpPr>
        <p:spPr bwMode="auto">
          <a:xfrm>
            <a:off x="968649" y="753011"/>
            <a:ext cx="4936828" cy="37513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9734" tIns="44868" rIns="89734" bIns="44868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altLang="en-US">
              <a:latin typeface="Calibri" panose="020F0502020204030204" pitchFamily="34" charset="0"/>
            </a:endParaRPr>
          </a:p>
        </p:txBody>
      </p:sp>
      <p:sp>
        <p:nvSpPr>
          <p:cNvPr id="14746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7881" y="4761082"/>
            <a:ext cx="5489004" cy="4500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/>
          </a:p>
        </p:txBody>
      </p:sp>
    </p:spTree>
    <p:extLst>
      <p:ext uri="{BB962C8B-B14F-4D97-AF65-F5344CB8AC3E}">
        <p14:creationId xmlns:p14="http://schemas.microsoft.com/office/powerpoint/2010/main" val="39837944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8E710C8-8445-4954-854D-BAF2BF6A701A}" type="slidenum">
              <a:rPr lang="en-GB" altLang="en-US">
                <a:latin typeface="Calibri" panose="020F0502020204030204" pitchFamily="34" charset="0"/>
                <a:cs typeface="Lucida Sans Unicode" panose="020B0602030504020204" pitchFamily="34" charset="0"/>
              </a:rPr>
              <a:pPr/>
              <a:t>100</a:t>
            </a:fld>
            <a:endParaRPr lang="en-GB" altLang="en-US">
              <a:latin typeface="Calibri" panose="020F050202020403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9800" y="752475"/>
            <a:ext cx="5014913" cy="37607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881" y="4761082"/>
            <a:ext cx="5512402" cy="450779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/>
          </a:p>
        </p:txBody>
      </p:sp>
    </p:spTree>
    <p:extLst>
      <p:ext uri="{BB962C8B-B14F-4D97-AF65-F5344CB8AC3E}">
        <p14:creationId xmlns:p14="http://schemas.microsoft.com/office/powerpoint/2010/main" val="36672078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352F2CF-0A86-44A5-94A2-4DF812B1A0E0}" type="slidenum">
              <a:rPr lang="ms-MY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103</a:t>
            </a:fld>
            <a:endParaRPr lang="ms-MY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/>
          </a:p>
        </p:txBody>
      </p:sp>
      <p:sp>
        <p:nvSpPr>
          <p:cNvPr id="346117" name="Footer Placeholder 4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MY">
                <a:solidFill>
                  <a:prstClr val="black"/>
                </a:solidFill>
              </a:rPr>
              <a:t>Sistem Kredit Kemahiran Malaysia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MY"/>
              <a:t>Program Bimbingan Pentauliahan 2015</a:t>
            </a:r>
          </a:p>
        </p:txBody>
      </p:sp>
    </p:spTree>
    <p:extLst>
      <p:ext uri="{BB962C8B-B14F-4D97-AF65-F5344CB8AC3E}">
        <p14:creationId xmlns:p14="http://schemas.microsoft.com/office/powerpoint/2010/main" val="29258617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755405D-D199-4C8B-9447-A3DFB01BB666}" type="slidenum">
              <a:rPr lang="ms-MY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104</a:t>
            </a:fld>
            <a:endParaRPr lang="ms-MY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/>
          </a:p>
        </p:txBody>
      </p:sp>
      <p:sp>
        <p:nvSpPr>
          <p:cNvPr id="346117" name="Footer Placeholder 4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MY">
                <a:solidFill>
                  <a:prstClr val="black"/>
                </a:solidFill>
              </a:rPr>
              <a:t>Sistem Kredit Kemahiran Malaysia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MY"/>
              <a:t>Program Bimbingan Pentauliahan 2015</a:t>
            </a:r>
          </a:p>
        </p:txBody>
      </p:sp>
    </p:spTree>
    <p:extLst>
      <p:ext uri="{BB962C8B-B14F-4D97-AF65-F5344CB8AC3E}">
        <p14:creationId xmlns:p14="http://schemas.microsoft.com/office/powerpoint/2010/main" val="41984059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2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Times New Roman" panose="02020603050405020304" pitchFamily="18" charset="0"/>
              <a:buNone/>
            </a:pPr>
            <a:fld id="{DB16E3C5-A335-4D2B-8916-6713674E2C7F}" type="slidenum">
              <a:rPr lang="en-GB" altLang="en-US">
                <a:latin typeface="Calibri" panose="020F0502020204030204" pitchFamily="34" charset="0"/>
                <a:cs typeface="Lucida Sans Unicode" panose="020B0602030504020204" pitchFamily="34" charset="0"/>
              </a:rPr>
              <a:pPr>
                <a:buFont typeface="Times New Roman" panose="02020603050405020304" pitchFamily="18" charset="0"/>
                <a:buNone/>
              </a:pPr>
              <a:t>117</a:t>
            </a:fld>
            <a:endParaRPr lang="en-GB" altLang="en-US">
              <a:latin typeface="Calibri" panose="020F050202020403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51555" name="Text Box 1"/>
          <p:cNvSpPr txBox="1">
            <a:spLocks noChangeArrowheads="1"/>
          </p:cNvSpPr>
          <p:nvPr/>
        </p:nvSpPr>
        <p:spPr bwMode="auto">
          <a:xfrm>
            <a:off x="3904229" y="9520452"/>
            <a:ext cx="2983934" cy="50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3240" tIns="46440" rIns="93240" bIns="4644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87000"/>
              </a:lnSpc>
            </a:pPr>
            <a:fld id="{61AF4C66-7530-41E0-B186-AFD95B25219B}" type="slidenum">
              <a:rPr lang="en-GB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>
                <a:lnSpc>
                  <a:spcPct val="87000"/>
                </a:lnSpc>
              </a:pPr>
              <a:t>117</a:t>
            </a:fld>
            <a:endParaRPr lang="en-GB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1556" name="Text Box 2"/>
          <p:cNvSpPr txBox="1">
            <a:spLocks noChangeArrowheads="1"/>
          </p:cNvSpPr>
          <p:nvPr/>
        </p:nvSpPr>
        <p:spPr bwMode="auto">
          <a:xfrm>
            <a:off x="973327" y="753011"/>
            <a:ext cx="4949308" cy="37599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altLang="en-US">
              <a:latin typeface="Calibri" panose="020F0502020204030204" pitchFamily="34" charset="0"/>
            </a:endParaRPr>
          </a:p>
        </p:txBody>
      </p:sp>
      <p:sp>
        <p:nvSpPr>
          <p:cNvPr id="151557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9441" y="4762793"/>
            <a:ext cx="5487445" cy="44975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4736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2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Times New Roman" panose="02020603050405020304" pitchFamily="18" charset="0"/>
              <a:buNone/>
            </a:pPr>
            <a:fld id="{395E09F1-3F71-48C1-8EF3-80A96CE4395D}" type="slidenum">
              <a:rPr lang="en-GB" altLang="en-US">
                <a:latin typeface="Calibri" panose="020F0502020204030204" pitchFamily="34" charset="0"/>
                <a:cs typeface="Lucida Sans Unicode" panose="020B0602030504020204" pitchFamily="34" charset="0"/>
              </a:rPr>
              <a:pPr>
                <a:buFont typeface="Times New Roman" panose="02020603050405020304" pitchFamily="18" charset="0"/>
                <a:buNone/>
              </a:pPr>
              <a:t>118</a:t>
            </a:fld>
            <a:endParaRPr lang="en-GB" altLang="en-US">
              <a:latin typeface="Calibri" panose="020F050202020403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52579" name="Text Box 1"/>
          <p:cNvSpPr txBox="1">
            <a:spLocks noChangeArrowheads="1"/>
          </p:cNvSpPr>
          <p:nvPr/>
        </p:nvSpPr>
        <p:spPr bwMode="auto">
          <a:xfrm>
            <a:off x="3904229" y="9520452"/>
            <a:ext cx="2983934" cy="50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3240" tIns="46440" rIns="93240" bIns="4644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87000"/>
              </a:lnSpc>
            </a:pPr>
            <a:fld id="{2C3CC2D2-2384-42CE-BD3F-F04B9B6FD900}" type="slidenum">
              <a:rPr lang="en-GB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>
                <a:lnSpc>
                  <a:spcPct val="87000"/>
                </a:lnSpc>
              </a:pPr>
              <a:t>118</a:t>
            </a:fld>
            <a:endParaRPr lang="en-GB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2580" name="Text Box 2"/>
          <p:cNvSpPr txBox="1">
            <a:spLocks noChangeArrowheads="1"/>
          </p:cNvSpPr>
          <p:nvPr/>
        </p:nvSpPr>
        <p:spPr bwMode="auto">
          <a:xfrm>
            <a:off x="973327" y="753011"/>
            <a:ext cx="4949308" cy="37599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altLang="en-US">
              <a:latin typeface="Calibri" panose="020F0502020204030204" pitchFamily="34" charset="0"/>
            </a:endParaRPr>
          </a:p>
        </p:txBody>
      </p:sp>
      <p:sp>
        <p:nvSpPr>
          <p:cNvPr id="152581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9441" y="4762793"/>
            <a:ext cx="5487445" cy="44975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601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2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Times New Roman" panose="02020603050405020304" pitchFamily="18" charset="0"/>
              <a:buNone/>
            </a:pPr>
            <a:fld id="{346B85CA-D9EE-4193-803F-634A20A916B5}" type="slidenum">
              <a:rPr lang="en-GB" altLang="en-US">
                <a:latin typeface="Calibri" panose="020F0502020204030204" pitchFamily="34" charset="0"/>
                <a:cs typeface="Lucida Sans Unicode" panose="020B0602030504020204" pitchFamily="34" charset="0"/>
              </a:rPr>
              <a:pPr>
                <a:buFont typeface="Times New Roman" panose="02020603050405020304" pitchFamily="18" charset="0"/>
                <a:buNone/>
              </a:pPr>
              <a:t>119</a:t>
            </a:fld>
            <a:endParaRPr lang="en-GB" altLang="en-US">
              <a:latin typeface="Calibri" panose="020F050202020403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53603" name="Text Box 1"/>
          <p:cNvSpPr txBox="1">
            <a:spLocks noChangeArrowheads="1"/>
          </p:cNvSpPr>
          <p:nvPr/>
        </p:nvSpPr>
        <p:spPr bwMode="auto">
          <a:xfrm>
            <a:off x="3904229" y="9520452"/>
            <a:ext cx="2983934" cy="50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3240" tIns="46440" rIns="93240" bIns="4644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87000"/>
              </a:lnSpc>
            </a:pPr>
            <a:fld id="{54F7CB9F-FA84-419F-9298-5799A16F9143}" type="slidenum">
              <a:rPr lang="en-GB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>
                <a:lnSpc>
                  <a:spcPct val="87000"/>
                </a:lnSpc>
              </a:pPr>
              <a:t>119</a:t>
            </a:fld>
            <a:endParaRPr lang="en-GB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3604" name="Text Box 2"/>
          <p:cNvSpPr txBox="1">
            <a:spLocks noChangeArrowheads="1"/>
          </p:cNvSpPr>
          <p:nvPr/>
        </p:nvSpPr>
        <p:spPr bwMode="auto">
          <a:xfrm>
            <a:off x="973327" y="753011"/>
            <a:ext cx="4949308" cy="37599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altLang="en-US">
              <a:latin typeface="Calibri" panose="020F0502020204030204" pitchFamily="34" charset="0"/>
            </a:endParaRPr>
          </a:p>
        </p:txBody>
      </p:sp>
      <p:sp>
        <p:nvSpPr>
          <p:cNvPr id="153605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9441" y="4762793"/>
            <a:ext cx="5487445" cy="44975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37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25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264718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2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Times New Roman" panose="02020603050405020304" pitchFamily="18" charset="0"/>
              <a:buNone/>
            </a:pPr>
            <a:fld id="{7A3FB359-C997-438B-8F88-1E16612F1E3A}" type="slidenum">
              <a:rPr lang="en-GB" altLang="en-US">
                <a:latin typeface="Calibri" panose="020F0502020204030204" pitchFamily="34" charset="0"/>
                <a:cs typeface="Lucida Sans Unicode" panose="020B0602030504020204" pitchFamily="34" charset="0"/>
              </a:rPr>
              <a:pPr>
                <a:buFont typeface="Times New Roman" panose="02020603050405020304" pitchFamily="18" charset="0"/>
                <a:buNone/>
              </a:pPr>
              <a:t>120</a:t>
            </a:fld>
            <a:endParaRPr lang="en-GB" altLang="en-US">
              <a:latin typeface="Calibri" panose="020F050202020403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54627" name="Text Box 1"/>
          <p:cNvSpPr txBox="1">
            <a:spLocks noChangeArrowheads="1"/>
          </p:cNvSpPr>
          <p:nvPr/>
        </p:nvSpPr>
        <p:spPr bwMode="auto">
          <a:xfrm>
            <a:off x="3904229" y="9520452"/>
            <a:ext cx="2983934" cy="50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3240" tIns="46440" rIns="93240" bIns="4644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87000"/>
              </a:lnSpc>
            </a:pPr>
            <a:fld id="{83244E04-17D9-4F3C-AB1D-36667B7730D9}" type="slidenum">
              <a:rPr lang="en-GB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>
                <a:lnSpc>
                  <a:spcPct val="87000"/>
                </a:lnSpc>
              </a:pPr>
              <a:t>120</a:t>
            </a:fld>
            <a:endParaRPr lang="en-GB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4628" name="Text Box 2"/>
          <p:cNvSpPr txBox="1">
            <a:spLocks noChangeArrowheads="1"/>
          </p:cNvSpPr>
          <p:nvPr/>
        </p:nvSpPr>
        <p:spPr bwMode="auto">
          <a:xfrm>
            <a:off x="973327" y="753011"/>
            <a:ext cx="4949308" cy="37599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altLang="en-US">
              <a:latin typeface="Calibri" panose="020F0502020204030204" pitchFamily="34" charset="0"/>
            </a:endParaRPr>
          </a:p>
        </p:txBody>
      </p:sp>
      <p:sp>
        <p:nvSpPr>
          <p:cNvPr id="154629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9441" y="4762793"/>
            <a:ext cx="5487445" cy="44975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0549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2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Times New Roman" panose="02020603050405020304" pitchFamily="18" charset="0"/>
              <a:buNone/>
            </a:pPr>
            <a:fld id="{FE00613E-593D-49DE-B0F7-BC7075BC99DC}" type="slidenum">
              <a:rPr lang="en-GB" altLang="en-US">
                <a:latin typeface="Calibri" panose="020F0502020204030204" pitchFamily="34" charset="0"/>
                <a:cs typeface="Lucida Sans Unicode" panose="020B0602030504020204" pitchFamily="34" charset="0"/>
              </a:rPr>
              <a:pPr>
                <a:buFont typeface="Times New Roman" panose="02020603050405020304" pitchFamily="18" charset="0"/>
                <a:buNone/>
              </a:pPr>
              <a:t>121</a:t>
            </a:fld>
            <a:endParaRPr lang="en-GB" altLang="en-US">
              <a:latin typeface="Calibri" panose="020F050202020403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155651" name="Text Box 1"/>
          <p:cNvSpPr txBox="1">
            <a:spLocks noChangeArrowheads="1"/>
          </p:cNvSpPr>
          <p:nvPr/>
        </p:nvSpPr>
        <p:spPr bwMode="auto">
          <a:xfrm>
            <a:off x="3904229" y="9520452"/>
            <a:ext cx="2983934" cy="50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3240" tIns="46440" rIns="93240" bIns="46440"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87000"/>
              </a:lnSpc>
            </a:pPr>
            <a:fld id="{0365F1C1-0A05-46C1-B080-8222DE952A11}" type="slidenum">
              <a:rPr lang="en-GB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>
                <a:lnSpc>
                  <a:spcPct val="87000"/>
                </a:lnSpc>
              </a:pPr>
              <a:t>121</a:t>
            </a:fld>
            <a:endParaRPr lang="en-GB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5652" name="Text Box 2"/>
          <p:cNvSpPr txBox="1">
            <a:spLocks noChangeArrowheads="1"/>
          </p:cNvSpPr>
          <p:nvPr/>
        </p:nvSpPr>
        <p:spPr bwMode="auto">
          <a:xfrm>
            <a:off x="973327" y="753011"/>
            <a:ext cx="4949308" cy="37599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altLang="en-US">
              <a:latin typeface="Calibri" panose="020F0502020204030204" pitchFamily="34" charset="0"/>
            </a:endParaRPr>
          </a:p>
        </p:txBody>
      </p:sp>
      <p:sp>
        <p:nvSpPr>
          <p:cNvPr id="155653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9441" y="4762793"/>
            <a:ext cx="5487445" cy="44975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5447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3ED51CB-705E-4CE6-9DD9-039F205EAE6C}" type="slidenum">
              <a:rPr lang="en-GB" altLang="en-US"/>
              <a:pPr/>
              <a:t>122</a:t>
            </a:fld>
            <a:endParaRPr lang="en-GB" altLang="en-US"/>
          </a:p>
        </p:txBody>
      </p:sp>
      <p:sp>
        <p:nvSpPr>
          <p:cNvPr id="156675" name="Text Box 1"/>
          <p:cNvSpPr txBox="1">
            <a:spLocks noChangeArrowheads="1"/>
          </p:cNvSpPr>
          <p:nvPr/>
        </p:nvSpPr>
        <p:spPr bwMode="auto">
          <a:xfrm>
            <a:off x="3901109" y="9520452"/>
            <a:ext cx="2987054" cy="50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028" tIns="44514" rIns="89028" bIns="44514" anchor="b"/>
          <a:lstStyle>
            <a:lvl1pPr>
              <a:tabLst>
                <a:tab pos="0" algn="l"/>
                <a:tab pos="446088" algn="l"/>
                <a:tab pos="895350" algn="l"/>
                <a:tab pos="1343025" algn="l"/>
                <a:tab pos="1792288" algn="l"/>
                <a:tab pos="2241550" algn="l"/>
                <a:tab pos="2689225" algn="l"/>
                <a:tab pos="3138488" algn="l"/>
                <a:tab pos="3587750" algn="l"/>
                <a:tab pos="4035425" algn="l"/>
                <a:tab pos="4484688" algn="l"/>
                <a:tab pos="4933950" algn="l"/>
                <a:tab pos="5381625" algn="l"/>
                <a:tab pos="5830888" algn="l"/>
                <a:tab pos="6280150" algn="l"/>
                <a:tab pos="6727825" algn="l"/>
                <a:tab pos="7177088" algn="l"/>
                <a:tab pos="7624763" algn="l"/>
                <a:tab pos="8074025" algn="l"/>
                <a:tab pos="8523288" algn="l"/>
                <a:tab pos="8970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0" algn="l"/>
                <a:tab pos="446088" algn="l"/>
                <a:tab pos="895350" algn="l"/>
                <a:tab pos="1343025" algn="l"/>
                <a:tab pos="1792288" algn="l"/>
                <a:tab pos="2241550" algn="l"/>
                <a:tab pos="2689225" algn="l"/>
                <a:tab pos="3138488" algn="l"/>
                <a:tab pos="3587750" algn="l"/>
                <a:tab pos="4035425" algn="l"/>
                <a:tab pos="4484688" algn="l"/>
                <a:tab pos="4933950" algn="l"/>
                <a:tab pos="5381625" algn="l"/>
                <a:tab pos="5830888" algn="l"/>
                <a:tab pos="6280150" algn="l"/>
                <a:tab pos="6727825" algn="l"/>
                <a:tab pos="7177088" algn="l"/>
                <a:tab pos="7624763" algn="l"/>
                <a:tab pos="8074025" algn="l"/>
                <a:tab pos="8523288" algn="l"/>
                <a:tab pos="8970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0" algn="l"/>
                <a:tab pos="446088" algn="l"/>
                <a:tab pos="895350" algn="l"/>
                <a:tab pos="1343025" algn="l"/>
                <a:tab pos="1792288" algn="l"/>
                <a:tab pos="2241550" algn="l"/>
                <a:tab pos="2689225" algn="l"/>
                <a:tab pos="3138488" algn="l"/>
                <a:tab pos="3587750" algn="l"/>
                <a:tab pos="4035425" algn="l"/>
                <a:tab pos="4484688" algn="l"/>
                <a:tab pos="4933950" algn="l"/>
                <a:tab pos="5381625" algn="l"/>
                <a:tab pos="5830888" algn="l"/>
                <a:tab pos="6280150" algn="l"/>
                <a:tab pos="6727825" algn="l"/>
                <a:tab pos="7177088" algn="l"/>
                <a:tab pos="7624763" algn="l"/>
                <a:tab pos="8074025" algn="l"/>
                <a:tab pos="8523288" algn="l"/>
                <a:tab pos="8970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0" algn="l"/>
                <a:tab pos="446088" algn="l"/>
                <a:tab pos="895350" algn="l"/>
                <a:tab pos="1343025" algn="l"/>
                <a:tab pos="1792288" algn="l"/>
                <a:tab pos="2241550" algn="l"/>
                <a:tab pos="2689225" algn="l"/>
                <a:tab pos="3138488" algn="l"/>
                <a:tab pos="3587750" algn="l"/>
                <a:tab pos="4035425" algn="l"/>
                <a:tab pos="4484688" algn="l"/>
                <a:tab pos="4933950" algn="l"/>
                <a:tab pos="5381625" algn="l"/>
                <a:tab pos="5830888" algn="l"/>
                <a:tab pos="6280150" algn="l"/>
                <a:tab pos="6727825" algn="l"/>
                <a:tab pos="7177088" algn="l"/>
                <a:tab pos="7624763" algn="l"/>
                <a:tab pos="8074025" algn="l"/>
                <a:tab pos="8523288" algn="l"/>
                <a:tab pos="8970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0" algn="l"/>
                <a:tab pos="446088" algn="l"/>
                <a:tab pos="895350" algn="l"/>
                <a:tab pos="1343025" algn="l"/>
                <a:tab pos="1792288" algn="l"/>
                <a:tab pos="2241550" algn="l"/>
                <a:tab pos="2689225" algn="l"/>
                <a:tab pos="3138488" algn="l"/>
                <a:tab pos="3587750" algn="l"/>
                <a:tab pos="4035425" algn="l"/>
                <a:tab pos="4484688" algn="l"/>
                <a:tab pos="4933950" algn="l"/>
                <a:tab pos="5381625" algn="l"/>
                <a:tab pos="5830888" algn="l"/>
                <a:tab pos="6280150" algn="l"/>
                <a:tab pos="6727825" algn="l"/>
                <a:tab pos="7177088" algn="l"/>
                <a:tab pos="7624763" algn="l"/>
                <a:tab pos="8074025" algn="l"/>
                <a:tab pos="8523288" algn="l"/>
                <a:tab pos="8970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3025" algn="l"/>
                <a:tab pos="1792288" algn="l"/>
                <a:tab pos="2241550" algn="l"/>
                <a:tab pos="2689225" algn="l"/>
                <a:tab pos="3138488" algn="l"/>
                <a:tab pos="3587750" algn="l"/>
                <a:tab pos="4035425" algn="l"/>
                <a:tab pos="4484688" algn="l"/>
                <a:tab pos="4933950" algn="l"/>
                <a:tab pos="5381625" algn="l"/>
                <a:tab pos="5830888" algn="l"/>
                <a:tab pos="6280150" algn="l"/>
                <a:tab pos="6727825" algn="l"/>
                <a:tab pos="7177088" algn="l"/>
                <a:tab pos="7624763" algn="l"/>
                <a:tab pos="8074025" algn="l"/>
                <a:tab pos="8523288" algn="l"/>
                <a:tab pos="8970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3025" algn="l"/>
                <a:tab pos="1792288" algn="l"/>
                <a:tab pos="2241550" algn="l"/>
                <a:tab pos="2689225" algn="l"/>
                <a:tab pos="3138488" algn="l"/>
                <a:tab pos="3587750" algn="l"/>
                <a:tab pos="4035425" algn="l"/>
                <a:tab pos="4484688" algn="l"/>
                <a:tab pos="4933950" algn="l"/>
                <a:tab pos="5381625" algn="l"/>
                <a:tab pos="5830888" algn="l"/>
                <a:tab pos="6280150" algn="l"/>
                <a:tab pos="6727825" algn="l"/>
                <a:tab pos="7177088" algn="l"/>
                <a:tab pos="7624763" algn="l"/>
                <a:tab pos="8074025" algn="l"/>
                <a:tab pos="8523288" algn="l"/>
                <a:tab pos="8970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3025" algn="l"/>
                <a:tab pos="1792288" algn="l"/>
                <a:tab pos="2241550" algn="l"/>
                <a:tab pos="2689225" algn="l"/>
                <a:tab pos="3138488" algn="l"/>
                <a:tab pos="3587750" algn="l"/>
                <a:tab pos="4035425" algn="l"/>
                <a:tab pos="4484688" algn="l"/>
                <a:tab pos="4933950" algn="l"/>
                <a:tab pos="5381625" algn="l"/>
                <a:tab pos="5830888" algn="l"/>
                <a:tab pos="6280150" algn="l"/>
                <a:tab pos="6727825" algn="l"/>
                <a:tab pos="7177088" algn="l"/>
                <a:tab pos="7624763" algn="l"/>
                <a:tab pos="8074025" algn="l"/>
                <a:tab pos="8523288" algn="l"/>
                <a:tab pos="8970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6088" algn="l"/>
                <a:tab pos="895350" algn="l"/>
                <a:tab pos="1343025" algn="l"/>
                <a:tab pos="1792288" algn="l"/>
                <a:tab pos="2241550" algn="l"/>
                <a:tab pos="2689225" algn="l"/>
                <a:tab pos="3138488" algn="l"/>
                <a:tab pos="3587750" algn="l"/>
                <a:tab pos="4035425" algn="l"/>
                <a:tab pos="4484688" algn="l"/>
                <a:tab pos="4933950" algn="l"/>
                <a:tab pos="5381625" algn="l"/>
                <a:tab pos="5830888" algn="l"/>
                <a:tab pos="6280150" algn="l"/>
                <a:tab pos="6727825" algn="l"/>
                <a:tab pos="7177088" algn="l"/>
                <a:tab pos="7624763" algn="l"/>
                <a:tab pos="8074025" algn="l"/>
                <a:tab pos="8523288" algn="l"/>
                <a:tab pos="89709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30F29EF-97C5-4AE5-9263-6077E2A2F462}" type="slidenum">
              <a:rPr lang="en-US" altLang="en-US" sz="1100">
                <a:solidFill>
                  <a:srgbClr val="FFFFFF"/>
                </a:solidFill>
                <a:latin typeface="Calibri" panose="020F0502020204030204" pitchFamily="34" charset="0"/>
              </a:rPr>
              <a:pPr algn="r" eaLnBrk="1" hangingPunct="1"/>
              <a:t>122</a:t>
            </a:fld>
            <a:endParaRPr lang="en-US" altLang="en-US" sz="11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6676" name="Text Box 2"/>
          <p:cNvSpPr txBox="1">
            <a:spLocks noChangeArrowheads="1"/>
          </p:cNvSpPr>
          <p:nvPr/>
        </p:nvSpPr>
        <p:spPr bwMode="auto">
          <a:xfrm>
            <a:off x="973327" y="753011"/>
            <a:ext cx="4949308" cy="375992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9734" tIns="44868" rIns="89734" bIns="44868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altLang="en-US">
              <a:latin typeface="Calibri" panose="020F0502020204030204" pitchFamily="34" charset="0"/>
            </a:endParaRPr>
          </a:p>
        </p:txBody>
      </p:sp>
      <p:sp>
        <p:nvSpPr>
          <p:cNvPr id="156677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7881" y="4761082"/>
            <a:ext cx="5489004" cy="4500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s-MY" altLang="en-US"/>
          </a:p>
        </p:txBody>
      </p:sp>
    </p:spTree>
    <p:extLst>
      <p:ext uri="{BB962C8B-B14F-4D97-AF65-F5344CB8AC3E}">
        <p14:creationId xmlns:p14="http://schemas.microsoft.com/office/powerpoint/2010/main" val="3789995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27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40953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OJT POHON GUNAKAN FORMAT ATAU BUKU LOG YANG DISEDIAKAN UNTUK MEMUDAHKAN PELAKSANAAN.</a:t>
            </a:r>
            <a:r>
              <a:rPr lang="en-GB" baseline="0" dirty="0"/>
              <a:t> DALAM PENTAULIAHAN INDUK SEMUA PERLU DISELARASKAN. MENGIKUT KEPERLUAN YANG DITETAPKAN DALAM DVM.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32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72486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1200" dirty="0" err="1">
                <a:latin typeface="Antique Olive Roman"/>
              </a:rPr>
              <a:t>Tempoh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kerjasama</a:t>
            </a:r>
            <a:r>
              <a:rPr lang="en-MY" sz="1200" dirty="0">
                <a:latin typeface="Antique Olive Roman"/>
              </a:rPr>
              <a:t> yang </a:t>
            </a:r>
            <a:r>
              <a:rPr lang="en-MY" sz="1200" dirty="0" err="1">
                <a:latin typeface="Antique Olive Roman"/>
              </a:rPr>
              <a:t>dicadangkan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adalah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sehingga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tahun</a:t>
            </a:r>
            <a:r>
              <a:rPr lang="en-MY" sz="1200" dirty="0">
                <a:latin typeface="Antique Olive Roman"/>
              </a:rPr>
              <a:t> 2019 </a:t>
            </a:r>
            <a:r>
              <a:rPr lang="en-MY" sz="1200" dirty="0" err="1">
                <a:latin typeface="Antique Olive Roman"/>
              </a:rPr>
              <a:t>bagi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memudahkan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urusan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pembaharuan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pentauliahan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dilaksanakan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setelah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tempoh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tamat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pada</a:t>
            </a:r>
            <a:r>
              <a:rPr lang="en-MY" sz="1200" dirty="0">
                <a:latin typeface="Antique Olive Roman"/>
              </a:rPr>
              <a:t> </a:t>
            </a:r>
            <a:r>
              <a:rPr lang="en-MY" sz="1200" dirty="0" err="1">
                <a:latin typeface="Antique Olive Roman"/>
              </a:rPr>
              <a:t>tahun</a:t>
            </a:r>
            <a:r>
              <a:rPr lang="en-MY" sz="1200" dirty="0">
                <a:latin typeface="Antique Olive Roman"/>
              </a:rPr>
              <a:t> 2018 </a:t>
            </a:r>
            <a:r>
              <a:rPr lang="en-MY" sz="1200" dirty="0" err="1">
                <a:latin typeface="Antique Olive Roman"/>
              </a:rPr>
              <a:t>nanti</a:t>
            </a:r>
            <a:r>
              <a:rPr lang="en-MY" sz="1200" dirty="0">
                <a:latin typeface="Antique Olive Roman"/>
              </a:rPr>
              <a:t>. </a:t>
            </a:r>
            <a:endParaRPr lang="en-GB" sz="1200" dirty="0">
              <a:latin typeface="Antique Olive Roman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39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42152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makluman</a:t>
            </a:r>
            <a:r>
              <a:rPr lang="en-MY" dirty="0"/>
              <a:t> </a:t>
            </a:r>
            <a:r>
              <a:rPr lang="en-MY" dirty="0" err="1"/>
              <a:t>semua</a:t>
            </a:r>
            <a:r>
              <a:rPr lang="en-MY" dirty="0"/>
              <a:t> </a:t>
            </a:r>
            <a:r>
              <a:rPr lang="en-MY" dirty="0" err="1"/>
              <a:t>pihak</a:t>
            </a:r>
            <a:r>
              <a:rPr lang="en-MY" dirty="0"/>
              <a:t>, </a:t>
            </a:r>
            <a:r>
              <a:rPr lang="en-MY" dirty="0" err="1"/>
              <a:t>sekiranya</a:t>
            </a:r>
            <a:r>
              <a:rPr lang="en-MY" dirty="0"/>
              <a:t> </a:t>
            </a:r>
            <a:r>
              <a:rPr lang="en-MY" dirty="0" err="1"/>
              <a:t>diteliti</a:t>
            </a:r>
            <a:r>
              <a:rPr lang="en-MY" dirty="0"/>
              <a:t>, </a:t>
            </a:r>
            <a:r>
              <a:rPr lang="en-MY" dirty="0" err="1"/>
              <a:t>tarikh</a:t>
            </a:r>
            <a:r>
              <a:rPr lang="en-MY" dirty="0"/>
              <a:t> </a:t>
            </a:r>
            <a:r>
              <a:rPr lang="en-MY" dirty="0" err="1"/>
              <a:t>pentauliahan</a:t>
            </a:r>
            <a:r>
              <a:rPr lang="en-MY" dirty="0"/>
              <a:t> </a:t>
            </a:r>
            <a:r>
              <a:rPr lang="en-MY" dirty="0" err="1"/>
              <a:t>induk</a:t>
            </a:r>
            <a:r>
              <a:rPr lang="en-MY" dirty="0"/>
              <a:t> </a:t>
            </a:r>
            <a:r>
              <a:rPr lang="en-MY" dirty="0" err="1"/>
              <a:t>adalah</a:t>
            </a:r>
            <a:r>
              <a:rPr lang="en-MY" dirty="0"/>
              <a:t> </a:t>
            </a:r>
            <a:r>
              <a:rPr lang="en-MY" dirty="0" err="1"/>
              <a:t>bermula</a:t>
            </a:r>
            <a:r>
              <a:rPr lang="en-MY" dirty="0"/>
              <a:t> </a:t>
            </a:r>
            <a:r>
              <a:rPr lang="en-MY" dirty="0" err="1"/>
              <a:t>pada</a:t>
            </a:r>
            <a:r>
              <a:rPr lang="en-MY" dirty="0"/>
              <a:t> 28 </a:t>
            </a:r>
            <a:r>
              <a:rPr lang="en-MY" dirty="0" err="1"/>
              <a:t>Oktober</a:t>
            </a:r>
            <a:r>
              <a:rPr lang="en-MY" dirty="0"/>
              <a:t> 2015 </a:t>
            </a:r>
            <a:r>
              <a:rPr lang="en-MY" dirty="0" err="1"/>
              <a:t>sehingga</a:t>
            </a:r>
            <a:r>
              <a:rPr lang="en-MY" dirty="0"/>
              <a:t> 27 </a:t>
            </a:r>
            <a:r>
              <a:rPr lang="en-MY" dirty="0" err="1"/>
              <a:t>Oktober</a:t>
            </a:r>
            <a:r>
              <a:rPr lang="en-MY" dirty="0"/>
              <a:t> 2017. </a:t>
            </a:r>
            <a:r>
              <a:rPr lang="en-MY" dirty="0" err="1"/>
              <a:t>Permohonan</a:t>
            </a:r>
            <a:r>
              <a:rPr lang="en-MY" dirty="0"/>
              <a:t>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mengebelakang</a:t>
            </a:r>
            <a:r>
              <a:rPr lang="en-MY" dirty="0"/>
              <a:t> </a:t>
            </a:r>
            <a:r>
              <a:rPr lang="en-MY" dirty="0" err="1"/>
              <a:t>tarikh</a:t>
            </a:r>
            <a:r>
              <a:rPr lang="en-MY" dirty="0"/>
              <a:t> </a:t>
            </a:r>
            <a:r>
              <a:rPr lang="en-MY" dirty="0" err="1"/>
              <a:t>pentauliahan</a:t>
            </a:r>
            <a:r>
              <a:rPr lang="en-MY" dirty="0"/>
              <a:t> agar </a:t>
            </a:r>
            <a:r>
              <a:rPr lang="en-MY" dirty="0" err="1"/>
              <a:t>bermula</a:t>
            </a:r>
            <a:r>
              <a:rPr lang="en-MY" dirty="0"/>
              <a:t> </a:t>
            </a:r>
            <a:r>
              <a:rPr lang="en-MY" dirty="0" err="1"/>
              <a:t>pada</a:t>
            </a:r>
            <a:r>
              <a:rPr lang="en-MY" dirty="0"/>
              <a:t> 1 </a:t>
            </a:r>
            <a:r>
              <a:rPr lang="en-MY" dirty="0" err="1"/>
              <a:t>Januari</a:t>
            </a:r>
            <a:r>
              <a:rPr lang="en-MY" dirty="0"/>
              <a:t> 2012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pelajar</a:t>
            </a:r>
            <a:r>
              <a:rPr lang="en-MY" dirty="0"/>
              <a:t> </a:t>
            </a:r>
            <a:r>
              <a:rPr lang="en-MY" dirty="0" err="1"/>
              <a:t>Kohort</a:t>
            </a:r>
            <a:r>
              <a:rPr lang="en-MY" dirty="0"/>
              <a:t> 1, 15 KV </a:t>
            </a:r>
            <a:r>
              <a:rPr lang="en-MY" dirty="0" err="1"/>
              <a:t>Rintis</a:t>
            </a:r>
            <a:r>
              <a:rPr lang="en-MY" dirty="0"/>
              <a:t>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diluluskan</a:t>
            </a:r>
            <a:r>
              <a:rPr lang="en-MY" dirty="0"/>
              <a:t>. </a:t>
            </a:r>
            <a:r>
              <a:rPr lang="en-MY" dirty="0" err="1"/>
              <a:t>Walau</a:t>
            </a:r>
            <a:r>
              <a:rPr lang="en-MY" dirty="0"/>
              <a:t> </a:t>
            </a:r>
            <a:r>
              <a:rPr lang="en-MY" dirty="0" err="1"/>
              <a:t>bagaimanapun</a:t>
            </a:r>
            <a:r>
              <a:rPr lang="en-MY" dirty="0"/>
              <a:t>, </a:t>
            </a:r>
            <a:r>
              <a:rPr lang="en-MY" dirty="0" err="1"/>
              <a:t>pihak</a:t>
            </a:r>
            <a:r>
              <a:rPr lang="en-MY" dirty="0"/>
              <a:t> JPK </a:t>
            </a:r>
            <a:r>
              <a:rPr lang="en-MY" dirty="0" err="1"/>
              <a:t>telah</a:t>
            </a:r>
            <a:r>
              <a:rPr lang="en-MY" dirty="0"/>
              <a:t> </a:t>
            </a:r>
            <a:r>
              <a:rPr lang="en-MY" dirty="0" err="1"/>
              <a:t>memberi</a:t>
            </a:r>
            <a:r>
              <a:rPr lang="en-MY" dirty="0"/>
              <a:t> </a:t>
            </a:r>
            <a:r>
              <a:rPr lang="en-MY" b="1" dirty="0" err="1"/>
              <a:t>kelulusan</a:t>
            </a:r>
            <a:r>
              <a:rPr lang="en-MY" b="1" dirty="0"/>
              <a:t> </a:t>
            </a:r>
            <a:r>
              <a:rPr lang="en-MY" b="1" dirty="0" err="1"/>
              <a:t>khas</a:t>
            </a:r>
            <a:r>
              <a:rPr lang="en-MY" dirty="0"/>
              <a:t> </a:t>
            </a:r>
            <a:r>
              <a:rPr lang="en-MY" dirty="0" err="1"/>
              <a:t>kepada</a:t>
            </a:r>
            <a:r>
              <a:rPr lang="en-MY" dirty="0"/>
              <a:t> </a:t>
            </a:r>
            <a:r>
              <a:rPr lang="en-MY" dirty="0" err="1"/>
              <a:t>pelatih</a:t>
            </a:r>
            <a:r>
              <a:rPr lang="en-MY" dirty="0"/>
              <a:t> </a:t>
            </a:r>
            <a:r>
              <a:rPr lang="en-MY" dirty="0" err="1"/>
              <a:t>kohort</a:t>
            </a:r>
            <a:r>
              <a:rPr lang="en-MY" dirty="0"/>
              <a:t> 1 (15 KV </a:t>
            </a:r>
            <a:r>
              <a:rPr lang="en-MY" dirty="0" err="1"/>
              <a:t>Rintis</a:t>
            </a:r>
            <a:r>
              <a:rPr lang="en-MY" dirty="0"/>
              <a:t>)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menjalani</a:t>
            </a:r>
            <a:r>
              <a:rPr lang="en-MY" dirty="0"/>
              <a:t> proses </a:t>
            </a:r>
            <a:r>
              <a:rPr lang="en-MY" dirty="0" err="1"/>
              <a:t>verifikasi</a:t>
            </a:r>
            <a:r>
              <a:rPr lang="en-MY" dirty="0"/>
              <a:t> </a:t>
            </a:r>
            <a:r>
              <a:rPr lang="en-MY" dirty="0" err="1"/>
              <a:t>penilaian</a:t>
            </a:r>
            <a:r>
              <a:rPr lang="en-MY" dirty="0"/>
              <a:t> </a:t>
            </a:r>
            <a:r>
              <a:rPr lang="en-MY" dirty="0" err="1"/>
              <a:t>semula</a:t>
            </a:r>
            <a:r>
              <a:rPr lang="en-MY" dirty="0"/>
              <a:t> </a:t>
            </a:r>
            <a:r>
              <a:rPr lang="en-MY" dirty="0" err="1"/>
              <a:t>dalam</a:t>
            </a:r>
            <a:r>
              <a:rPr lang="en-MY" dirty="0"/>
              <a:t> </a:t>
            </a:r>
            <a:r>
              <a:rPr lang="en-MY" dirty="0" err="1"/>
              <a:t>tempoh</a:t>
            </a:r>
            <a:r>
              <a:rPr lang="en-MY" dirty="0"/>
              <a:t> </a:t>
            </a:r>
            <a:r>
              <a:rPr lang="en-MY" dirty="0" err="1"/>
              <a:t>enam</a:t>
            </a:r>
            <a:r>
              <a:rPr lang="en-MY" dirty="0"/>
              <a:t> (6) </a:t>
            </a:r>
            <a:r>
              <a:rPr lang="en-MY" dirty="0" err="1"/>
              <a:t>bulan</a:t>
            </a:r>
            <a:r>
              <a:rPr lang="en-MY" dirty="0"/>
              <a:t> </a:t>
            </a:r>
            <a:r>
              <a:rPr lang="en-MY" dirty="0" err="1"/>
              <a:t>berakhir</a:t>
            </a:r>
            <a:r>
              <a:rPr lang="en-MY" dirty="0"/>
              <a:t> </a:t>
            </a:r>
            <a:r>
              <a:rPr lang="en-MY" dirty="0" err="1"/>
              <a:t>pada</a:t>
            </a:r>
            <a:r>
              <a:rPr lang="en-MY" dirty="0"/>
              <a:t> </a:t>
            </a:r>
            <a:r>
              <a:rPr lang="en-MY" dirty="0" err="1"/>
              <a:t>tarikh</a:t>
            </a:r>
            <a:r>
              <a:rPr lang="en-MY" dirty="0"/>
              <a:t> </a:t>
            </a:r>
            <a:r>
              <a:rPr lang="en-MY" dirty="0" err="1"/>
              <a:t>peperiksaan</a:t>
            </a:r>
            <a:r>
              <a:rPr lang="en-MY" dirty="0"/>
              <a:t> </a:t>
            </a:r>
            <a:r>
              <a:rPr lang="en-MY" dirty="0" err="1"/>
              <a:t>akhir</a:t>
            </a:r>
            <a:r>
              <a:rPr lang="en-MY" dirty="0"/>
              <a:t> di </a:t>
            </a:r>
            <a:r>
              <a:rPr lang="en-MY" dirty="0" err="1"/>
              <a:t>bulan</a:t>
            </a:r>
            <a:r>
              <a:rPr lang="en-MY" dirty="0"/>
              <a:t> April 2016 </a:t>
            </a:r>
            <a:r>
              <a:rPr lang="en-MY" dirty="0" err="1"/>
              <a:t>nanti</a:t>
            </a:r>
            <a:r>
              <a:rPr lang="en-MY" dirty="0"/>
              <a:t>. </a:t>
            </a:r>
            <a:r>
              <a:rPr lang="en-MY" dirty="0" err="1"/>
              <a:t>Semakan</a:t>
            </a:r>
            <a:r>
              <a:rPr lang="en-MY" dirty="0"/>
              <a:t>, </a:t>
            </a:r>
            <a:r>
              <a:rPr lang="en-MY" dirty="0" err="1"/>
              <a:t>penyelarasan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pemantauan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dilaksanakan</a:t>
            </a:r>
            <a:r>
              <a:rPr lang="en-MY" dirty="0"/>
              <a:t> </a:t>
            </a:r>
            <a:r>
              <a:rPr lang="en-MY" dirty="0" err="1"/>
              <a:t>oleh</a:t>
            </a:r>
            <a:r>
              <a:rPr lang="en-MY" dirty="0"/>
              <a:t> </a:t>
            </a:r>
            <a:r>
              <a:rPr lang="en-MY" dirty="0" err="1"/>
              <a:t>Pentadbir</a:t>
            </a:r>
            <a:r>
              <a:rPr lang="en-MY" dirty="0"/>
              <a:t> </a:t>
            </a:r>
            <a:r>
              <a:rPr lang="en-MY" dirty="0" err="1"/>
              <a:t>Induk</a:t>
            </a:r>
            <a:r>
              <a:rPr lang="en-MY" dirty="0"/>
              <a:t> BPTV </a:t>
            </a:r>
            <a:r>
              <a:rPr lang="en-MY" dirty="0" err="1"/>
              <a:t>mulai</a:t>
            </a:r>
            <a:r>
              <a:rPr lang="en-MY" dirty="0"/>
              <a:t> </a:t>
            </a:r>
            <a:r>
              <a:rPr lang="en-MY" dirty="0" err="1"/>
              <a:t>pada</a:t>
            </a:r>
            <a:r>
              <a:rPr lang="en-MY" dirty="0"/>
              <a:t> </a:t>
            </a:r>
            <a:r>
              <a:rPr lang="en-MY" dirty="0" err="1"/>
              <a:t>bulan</a:t>
            </a:r>
            <a:r>
              <a:rPr lang="en-MY" dirty="0"/>
              <a:t> </a:t>
            </a:r>
            <a:r>
              <a:rPr lang="en-MY" dirty="0" err="1"/>
              <a:t>Februari</a:t>
            </a:r>
            <a:r>
              <a:rPr lang="en-MY" dirty="0"/>
              <a:t> 2016.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tujuan</a:t>
            </a:r>
            <a:r>
              <a:rPr lang="en-MY" dirty="0"/>
              <a:t> </a:t>
            </a:r>
            <a:r>
              <a:rPr lang="en-MY" dirty="0" err="1"/>
              <a:t>tersebut</a:t>
            </a:r>
            <a:r>
              <a:rPr lang="en-MY" dirty="0"/>
              <a:t>, </a:t>
            </a:r>
            <a:r>
              <a:rPr lang="en-MY" dirty="0" err="1"/>
              <a:t>semua</a:t>
            </a:r>
            <a:r>
              <a:rPr lang="en-MY" dirty="0"/>
              <a:t> PB </a:t>
            </a:r>
            <a:r>
              <a:rPr lang="en-MY" dirty="0" err="1"/>
              <a:t>Cawangan</a:t>
            </a:r>
            <a:r>
              <a:rPr lang="en-MY" dirty="0"/>
              <a:t> </a:t>
            </a:r>
            <a:r>
              <a:rPr lang="en-MY" dirty="0" err="1"/>
              <a:t>perlu</a:t>
            </a:r>
            <a:r>
              <a:rPr lang="en-MY" dirty="0"/>
              <a:t> </a:t>
            </a:r>
            <a:r>
              <a:rPr lang="en-MY" dirty="0" err="1"/>
              <a:t>mengumpulkan</a:t>
            </a:r>
            <a:r>
              <a:rPr lang="en-MY" dirty="0"/>
              <a:t>:</a:t>
            </a:r>
            <a:endParaRPr lang="en-GB" dirty="0"/>
          </a:p>
          <a:p>
            <a:r>
              <a:rPr lang="en-MY" dirty="0"/>
              <a:t> </a:t>
            </a:r>
            <a:endParaRPr lang="en-GB" dirty="0"/>
          </a:p>
          <a:p>
            <a:r>
              <a:rPr lang="en-MY" dirty="0"/>
              <a:t>4.1	</a:t>
            </a:r>
            <a:r>
              <a:rPr lang="en-MY" dirty="0" err="1"/>
              <a:t>semua</a:t>
            </a:r>
            <a:r>
              <a:rPr lang="en-MY" dirty="0"/>
              <a:t> </a:t>
            </a:r>
            <a:r>
              <a:rPr lang="en-MY" dirty="0" err="1"/>
              <a:t>bukti</a:t>
            </a:r>
            <a:r>
              <a:rPr lang="en-MY" dirty="0"/>
              <a:t> </a:t>
            </a:r>
            <a:r>
              <a:rPr lang="en-MY" dirty="0" err="1"/>
              <a:t>keterampilan</a:t>
            </a:r>
            <a:r>
              <a:rPr lang="en-MY" dirty="0"/>
              <a:t> </a:t>
            </a:r>
            <a:r>
              <a:rPr lang="en-MY" dirty="0" err="1"/>
              <a:t>bermula</a:t>
            </a:r>
            <a:r>
              <a:rPr lang="en-MY" dirty="0"/>
              <a:t> </a:t>
            </a:r>
            <a:r>
              <a:rPr lang="en-MY" dirty="0" err="1"/>
              <a:t>tahun</a:t>
            </a:r>
            <a:r>
              <a:rPr lang="en-MY" dirty="0"/>
              <a:t> 2012 </a:t>
            </a:r>
            <a:endParaRPr lang="en-GB" dirty="0"/>
          </a:p>
          <a:p>
            <a:r>
              <a:rPr lang="en-MY" dirty="0"/>
              <a:t>4.2	</a:t>
            </a:r>
            <a:r>
              <a:rPr lang="en-MY" dirty="0" err="1"/>
              <a:t>semua</a:t>
            </a:r>
            <a:r>
              <a:rPr lang="en-MY" dirty="0"/>
              <a:t> </a:t>
            </a:r>
            <a:r>
              <a:rPr lang="en-MY" dirty="0" err="1"/>
              <a:t>verifikasi</a:t>
            </a:r>
            <a:r>
              <a:rPr lang="en-MY" dirty="0"/>
              <a:t> </a:t>
            </a:r>
            <a:r>
              <a:rPr lang="en-MY" dirty="0" err="1"/>
              <a:t>penilaian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pengesahan</a:t>
            </a:r>
            <a:r>
              <a:rPr lang="en-MY" dirty="0"/>
              <a:t> </a:t>
            </a:r>
            <a:r>
              <a:rPr lang="en-MY" dirty="0" err="1"/>
              <a:t>semula</a:t>
            </a:r>
            <a:r>
              <a:rPr lang="en-MY" dirty="0"/>
              <a:t> </a:t>
            </a:r>
            <a:r>
              <a:rPr lang="en-MY" dirty="0" err="1"/>
              <a:t>oleh</a:t>
            </a:r>
            <a:r>
              <a:rPr lang="en-MY" dirty="0"/>
              <a:t> </a:t>
            </a:r>
            <a:r>
              <a:rPr lang="en-MY" dirty="0" err="1"/>
              <a:t>personel</a:t>
            </a:r>
            <a:r>
              <a:rPr lang="en-MY" dirty="0"/>
              <a:t> </a:t>
            </a:r>
            <a:r>
              <a:rPr lang="en-MY" dirty="0" err="1"/>
              <a:t>pentauliahan</a:t>
            </a:r>
            <a:r>
              <a:rPr lang="en-MY" dirty="0"/>
              <a:t> yang </a:t>
            </a:r>
            <a:r>
              <a:rPr lang="en-MY" dirty="0" err="1"/>
              <a:t>berkelayakan</a:t>
            </a:r>
            <a:r>
              <a:rPr lang="en-MY" dirty="0"/>
              <a:t> (</a:t>
            </a:r>
            <a:r>
              <a:rPr lang="en-MY" dirty="0" err="1"/>
              <a:t>Pegawai</a:t>
            </a:r>
            <a:r>
              <a:rPr lang="en-MY" dirty="0"/>
              <a:t> </a:t>
            </a:r>
            <a:r>
              <a:rPr lang="en-MY" dirty="0" err="1"/>
              <a:t>Penilai</a:t>
            </a:r>
            <a:r>
              <a:rPr lang="en-MY" dirty="0"/>
              <a:t>-PP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Pegawai</a:t>
            </a:r>
            <a:r>
              <a:rPr lang="en-MY" dirty="0"/>
              <a:t> </a:t>
            </a:r>
            <a:r>
              <a:rPr lang="en-MY" dirty="0" err="1"/>
              <a:t>Pengesah</a:t>
            </a:r>
            <a:r>
              <a:rPr lang="en-MY" dirty="0"/>
              <a:t> </a:t>
            </a:r>
            <a:r>
              <a:rPr lang="en-MY" dirty="0" err="1"/>
              <a:t>Dalaman</a:t>
            </a:r>
            <a:r>
              <a:rPr lang="en-MY" dirty="0"/>
              <a:t> -PPD)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40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16807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MY" dirty="0" err="1"/>
              <a:t>Kelulusan</a:t>
            </a:r>
            <a:r>
              <a:rPr lang="en-MY" dirty="0"/>
              <a:t> program yang </a:t>
            </a:r>
            <a:r>
              <a:rPr lang="en-MY" dirty="0" err="1"/>
              <a:t>diterima</a:t>
            </a:r>
            <a:r>
              <a:rPr lang="en-MY" dirty="0"/>
              <a:t> </a:t>
            </a:r>
            <a:r>
              <a:rPr lang="en-MY" dirty="0" err="1"/>
              <a:t>adalah</a:t>
            </a:r>
            <a:r>
              <a:rPr lang="en-MY" dirty="0"/>
              <a:t> </a:t>
            </a:r>
            <a:r>
              <a:rPr lang="en-MY" dirty="0" err="1"/>
              <a:t>Pentauliahan</a:t>
            </a:r>
            <a:r>
              <a:rPr lang="en-MY" dirty="0"/>
              <a:t> Program </a:t>
            </a:r>
            <a:r>
              <a:rPr lang="en-MY" dirty="0" err="1"/>
              <a:t>Persijilan</a:t>
            </a:r>
            <a:r>
              <a:rPr lang="en-MY" dirty="0"/>
              <a:t> </a:t>
            </a:r>
            <a:r>
              <a:rPr lang="en-MY" dirty="0" err="1"/>
              <a:t>Tahap</a:t>
            </a:r>
            <a:r>
              <a:rPr lang="en-MY" dirty="0"/>
              <a:t> Tunggal </a:t>
            </a:r>
            <a:r>
              <a:rPr lang="en-MY" i="1" dirty="0"/>
              <a:t>(Single-Tier)</a:t>
            </a:r>
            <a:r>
              <a:rPr lang="en-MY" dirty="0"/>
              <a:t> -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Mengikut</a:t>
            </a:r>
            <a:r>
              <a:rPr lang="en-MY" dirty="0"/>
              <a:t> </a:t>
            </a:r>
            <a:r>
              <a:rPr lang="en-MY" dirty="0" err="1"/>
              <a:t>Tahap</a:t>
            </a:r>
            <a:r>
              <a:rPr lang="en-MY" dirty="0"/>
              <a:t> </a:t>
            </a:r>
            <a:r>
              <a:rPr lang="en-MY" dirty="0" err="1"/>
              <a:t>kerana</a:t>
            </a:r>
            <a:r>
              <a:rPr lang="en-MY" dirty="0"/>
              <a:t> </a:t>
            </a:r>
            <a:r>
              <a:rPr lang="en-MY" dirty="0" err="1"/>
              <a:t>kurikulum</a:t>
            </a:r>
            <a:r>
              <a:rPr lang="en-MY" dirty="0"/>
              <a:t> </a:t>
            </a:r>
            <a:r>
              <a:rPr lang="en-MY" dirty="0" err="1"/>
              <a:t>latihan</a:t>
            </a:r>
            <a:r>
              <a:rPr lang="en-MY" dirty="0"/>
              <a:t> yang </a:t>
            </a:r>
            <a:r>
              <a:rPr lang="en-MY" dirty="0" err="1"/>
              <a:t>digunakan</a:t>
            </a:r>
            <a:r>
              <a:rPr lang="en-MY" dirty="0"/>
              <a:t> </a:t>
            </a:r>
            <a:r>
              <a:rPr lang="en-MY" dirty="0" err="1"/>
              <a:t>adalah</a:t>
            </a:r>
            <a:r>
              <a:rPr lang="en-MY" dirty="0"/>
              <a:t> </a:t>
            </a:r>
            <a:r>
              <a:rPr lang="en-MY" dirty="0" err="1"/>
              <a:t>Kurikulum</a:t>
            </a:r>
            <a:r>
              <a:rPr lang="en-MY" dirty="0"/>
              <a:t> Standard </a:t>
            </a:r>
            <a:r>
              <a:rPr lang="en-MY" dirty="0" err="1"/>
              <a:t>Kolej</a:t>
            </a:r>
            <a:r>
              <a:rPr lang="en-MY" dirty="0"/>
              <a:t> </a:t>
            </a:r>
            <a:r>
              <a:rPr lang="en-MY" dirty="0" err="1"/>
              <a:t>Vokasional</a:t>
            </a:r>
            <a:r>
              <a:rPr lang="en-MY" dirty="0"/>
              <a:t> (KSKV) yang </a:t>
            </a:r>
            <a:r>
              <a:rPr lang="en-MY" dirty="0" err="1"/>
              <a:t>diolah</a:t>
            </a:r>
            <a:r>
              <a:rPr lang="en-MY" dirty="0"/>
              <a:t> </a:t>
            </a:r>
            <a:r>
              <a:rPr lang="en-MY" dirty="0" err="1"/>
              <a:t>mengikut</a:t>
            </a:r>
            <a:r>
              <a:rPr lang="en-MY" dirty="0"/>
              <a:t> </a:t>
            </a:r>
            <a:r>
              <a:rPr lang="en-MY" dirty="0" err="1"/>
              <a:t>keperluan</a:t>
            </a:r>
            <a:r>
              <a:rPr lang="en-MY" dirty="0"/>
              <a:t> Diploma </a:t>
            </a:r>
            <a:r>
              <a:rPr lang="en-MY" dirty="0" err="1"/>
              <a:t>Vokasional</a:t>
            </a:r>
            <a:r>
              <a:rPr lang="en-MY" dirty="0"/>
              <a:t> Malaysia.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tujuan</a:t>
            </a:r>
            <a:r>
              <a:rPr lang="en-MY" dirty="0"/>
              <a:t> </a:t>
            </a:r>
            <a:r>
              <a:rPr lang="en-MY" dirty="0" err="1"/>
              <a:t>tersebut</a:t>
            </a:r>
            <a:r>
              <a:rPr lang="en-MY" dirty="0"/>
              <a:t> </a:t>
            </a:r>
            <a:r>
              <a:rPr lang="en-MY" dirty="0" err="1"/>
              <a:t>sekiranya</a:t>
            </a:r>
            <a:r>
              <a:rPr lang="en-MY" dirty="0"/>
              <a:t> </a:t>
            </a:r>
            <a:r>
              <a:rPr lang="en-MY" dirty="0" err="1"/>
              <a:t>pelatih</a:t>
            </a:r>
            <a:r>
              <a:rPr lang="en-MY" dirty="0"/>
              <a:t> </a:t>
            </a:r>
            <a:r>
              <a:rPr lang="en-MY" dirty="0" err="1"/>
              <a:t>gagal</a:t>
            </a:r>
            <a:r>
              <a:rPr lang="en-MY" dirty="0"/>
              <a:t> </a:t>
            </a:r>
            <a:r>
              <a:rPr lang="en-MY" dirty="0" err="1"/>
              <a:t>menamatkan</a:t>
            </a:r>
            <a:r>
              <a:rPr lang="en-MY" dirty="0"/>
              <a:t> </a:t>
            </a:r>
            <a:r>
              <a:rPr lang="en-MY" dirty="0" err="1"/>
              <a:t>latihan</a:t>
            </a:r>
            <a:r>
              <a:rPr lang="en-MY" dirty="0"/>
              <a:t> </a:t>
            </a:r>
            <a:r>
              <a:rPr lang="en-MY" dirty="0" err="1"/>
              <a:t>pada</a:t>
            </a:r>
            <a:r>
              <a:rPr lang="en-MY" dirty="0"/>
              <a:t> </a:t>
            </a:r>
            <a:r>
              <a:rPr lang="en-MY" dirty="0" err="1"/>
              <a:t>tahap</a:t>
            </a:r>
            <a:r>
              <a:rPr lang="en-MY" dirty="0"/>
              <a:t> </a:t>
            </a:r>
            <a:r>
              <a:rPr lang="en-MY" dirty="0" err="1"/>
              <a:t>tertinggi</a:t>
            </a:r>
            <a:r>
              <a:rPr lang="en-MY" dirty="0"/>
              <a:t> </a:t>
            </a:r>
            <a:r>
              <a:rPr lang="en-MY" dirty="0" err="1"/>
              <a:t>maka</a:t>
            </a:r>
            <a:r>
              <a:rPr lang="en-MY" dirty="0"/>
              <a:t> </a:t>
            </a:r>
            <a:r>
              <a:rPr lang="en-MY" dirty="0" err="1"/>
              <a:t>mereka</a:t>
            </a:r>
            <a:r>
              <a:rPr lang="en-MY" dirty="0"/>
              <a:t>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boleh</a:t>
            </a:r>
            <a:r>
              <a:rPr lang="en-MY" dirty="0"/>
              <a:t> </a:t>
            </a:r>
            <a:r>
              <a:rPr lang="en-MY" dirty="0" err="1"/>
              <a:t>dianugerahkan</a:t>
            </a:r>
            <a:r>
              <a:rPr lang="en-MY" dirty="0"/>
              <a:t> </a:t>
            </a:r>
            <a:r>
              <a:rPr lang="en-MY" dirty="0" err="1"/>
              <a:t>dengan</a:t>
            </a:r>
            <a:r>
              <a:rPr lang="en-MY" dirty="0"/>
              <a:t> </a:t>
            </a:r>
            <a:r>
              <a:rPr lang="en-MY" dirty="0" err="1"/>
              <a:t>sebarang</a:t>
            </a:r>
            <a:r>
              <a:rPr lang="en-MY" dirty="0"/>
              <a:t> </a:t>
            </a:r>
            <a:r>
              <a:rPr lang="en-MY" dirty="0" err="1"/>
              <a:t>persijilan</a:t>
            </a:r>
            <a:r>
              <a:rPr lang="en-MY" dirty="0"/>
              <a:t> </a:t>
            </a:r>
            <a:r>
              <a:rPr lang="en-MY" dirty="0" err="1"/>
              <a:t>kemahiran</a:t>
            </a:r>
            <a:r>
              <a:rPr lang="en-MY" dirty="0"/>
              <a:t>. </a:t>
            </a:r>
            <a:r>
              <a:rPr lang="en-MY" dirty="0" err="1"/>
              <a:t>Walau</a:t>
            </a:r>
            <a:r>
              <a:rPr lang="en-MY" dirty="0"/>
              <a:t> </a:t>
            </a:r>
            <a:r>
              <a:rPr lang="en-MY" dirty="0" err="1"/>
              <a:t>bagaimanapun</a:t>
            </a:r>
            <a:r>
              <a:rPr lang="en-MY" dirty="0"/>
              <a:t>, </a:t>
            </a:r>
            <a:r>
              <a:rPr lang="en-MY" dirty="0" err="1"/>
              <a:t>kelulusan</a:t>
            </a:r>
            <a:r>
              <a:rPr lang="en-MY" dirty="0"/>
              <a:t> </a:t>
            </a:r>
            <a:r>
              <a:rPr lang="en-MY" dirty="0" err="1"/>
              <a:t>khas</a:t>
            </a:r>
            <a:r>
              <a:rPr lang="en-MY" dirty="0"/>
              <a:t> </a:t>
            </a:r>
            <a:r>
              <a:rPr lang="en-MY" dirty="0" err="1"/>
              <a:t>diberikan</a:t>
            </a:r>
            <a:r>
              <a:rPr lang="en-MY" dirty="0"/>
              <a:t> </a:t>
            </a:r>
            <a:r>
              <a:rPr lang="en-MY" dirty="0" err="1"/>
              <a:t>kepada</a:t>
            </a:r>
            <a:r>
              <a:rPr lang="en-MY" dirty="0"/>
              <a:t>:</a:t>
            </a:r>
            <a:endParaRPr lang="en-GB" dirty="0"/>
          </a:p>
          <a:p>
            <a:r>
              <a:rPr lang="en-MY" dirty="0"/>
              <a:t> </a:t>
            </a:r>
            <a:endParaRPr lang="en-GB" dirty="0"/>
          </a:p>
          <a:p>
            <a:r>
              <a:rPr lang="en-MY" dirty="0"/>
              <a:t>5.1	</a:t>
            </a:r>
            <a:r>
              <a:rPr lang="en-MY" dirty="0" err="1"/>
              <a:t>Pelatih</a:t>
            </a:r>
            <a:r>
              <a:rPr lang="en-MY" dirty="0"/>
              <a:t> </a:t>
            </a:r>
            <a:r>
              <a:rPr lang="en-MY" dirty="0" err="1"/>
              <a:t>Kohort</a:t>
            </a:r>
            <a:r>
              <a:rPr lang="en-MY" dirty="0"/>
              <a:t> 1 </a:t>
            </a:r>
            <a:r>
              <a:rPr lang="en-MY" dirty="0" err="1"/>
              <a:t>sahaja</a:t>
            </a:r>
            <a:r>
              <a:rPr lang="en-MY" dirty="0"/>
              <a:t>, yang mana </a:t>
            </a:r>
            <a:r>
              <a:rPr lang="en-MY" dirty="0" err="1"/>
              <a:t>mereka</a:t>
            </a:r>
            <a:r>
              <a:rPr lang="en-MY" dirty="0"/>
              <a:t> </a:t>
            </a:r>
            <a:r>
              <a:rPr lang="en-MY" dirty="0" err="1"/>
              <a:t>boleh</a:t>
            </a:r>
            <a:r>
              <a:rPr lang="en-MY" dirty="0"/>
              <a:t> </a:t>
            </a:r>
            <a:r>
              <a:rPr lang="en-MY" dirty="0" err="1"/>
              <a:t>dipersijilkan</a:t>
            </a:r>
            <a:r>
              <a:rPr lang="en-MY" dirty="0"/>
              <a:t> </a:t>
            </a:r>
            <a:r>
              <a:rPr lang="en-MY" dirty="0" err="1"/>
              <a:t>sehingga</a:t>
            </a:r>
            <a:r>
              <a:rPr lang="en-MY" dirty="0"/>
              <a:t> </a:t>
            </a:r>
            <a:r>
              <a:rPr lang="en-MY" dirty="0" err="1"/>
              <a:t>tahap</a:t>
            </a:r>
            <a:r>
              <a:rPr lang="en-MY" dirty="0"/>
              <a:t> </a:t>
            </a:r>
            <a:r>
              <a:rPr lang="en-MY" dirty="0" err="1"/>
              <a:t>tertinggi</a:t>
            </a:r>
            <a:r>
              <a:rPr lang="en-MY" dirty="0"/>
              <a:t> yang </a:t>
            </a:r>
            <a:r>
              <a:rPr lang="en-MY" dirty="0" err="1"/>
              <a:t>dicapainya</a:t>
            </a:r>
            <a:r>
              <a:rPr lang="en-MY" dirty="0"/>
              <a:t>. </a:t>
            </a:r>
            <a:endParaRPr lang="en-GB" dirty="0"/>
          </a:p>
          <a:p>
            <a:r>
              <a:rPr lang="en-MY" dirty="0"/>
              <a:t>5.2	</a:t>
            </a:r>
            <a:r>
              <a:rPr lang="en-MY" dirty="0" err="1"/>
              <a:t>Pelatih</a:t>
            </a:r>
            <a:r>
              <a:rPr lang="en-MY" dirty="0"/>
              <a:t> </a:t>
            </a:r>
            <a:r>
              <a:rPr lang="en-MY" dirty="0" err="1"/>
              <a:t>Kohort</a:t>
            </a:r>
            <a:r>
              <a:rPr lang="en-MY" dirty="0"/>
              <a:t> 2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seterusnya</a:t>
            </a:r>
            <a:r>
              <a:rPr lang="en-MY" dirty="0"/>
              <a:t> </a:t>
            </a:r>
            <a:r>
              <a:rPr lang="en-MY" dirty="0" err="1"/>
              <a:t>perlu</a:t>
            </a:r>
            <a:r>
              <a:rPr lang="en-MY" dirty="0"/>
              <a:t> </a:t>
            </a:r>
            <a:r>
              <a:rPr lang="en-MY" dirty="0" err="1"/>
              <a:t>menamatkan</a:t>
            </a:r>
            <a:r>
              <a:rPr lang="en-MY" dirty="0"/>
              <a:t> </a:t>
            </a:r>
            <a:r>
              <a:rPr lang="en-MY" dirty="0" err="1"/>
              <a:t>latihan</a:t>
            </a:r>
            <a:r>
              <a:rPr lang="en-MY" dirty="0"/>
              <a:t> </a:t>
            </a:r>
            <a:r>
              <a:rPr lang="en-MY" dirty="0" err="1"/>
              <a:t>sekurang-kurangnya</a:t>
            </a:r>
            <a:r>
              <a:rPr lang="en-MY" dirty="0"/>
              <a:t> </a:t>
            </a:r>
            <a:r>
              <a:rPr lang="en-MY" dirty="0" err="1"/>
              <a:t>sehingga</a:t>
            </a:r>
            <a:r>
              <a:rPr lang="en-MY" dirty="0"/>
              <a:t> </a:t>
            </a:r>
            <a:r>
              <a:rPr lang="en-MY" dirty="0" err="1"/>
              <a:t>Tahap</a:t>
            </a:r>
            <a:r>
              <a:rPr lang="en-MY" dirty="0"/>
              <a:t> 3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layak</a:t>
            </a:r>
            <a:r>
              <a:rPr lang="en-MY" dirty="0"/>
              <a:t> </a:t>
            </a:r>
            <a:r>
              <a:rPr lang="en-MY" dirty="0" err="1"/>
              <a:t>dipersijilkan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sekiranya</a:t>
            </a:r>
            <a:r>
              <a:rPr lang="en-MY" dirty="0"/>
              <a:t> </a:t>
            </a:r>
            <a:r>
              <a:rPr lang="en-MY" dirty="0" err="1"/>
              <a:t>gagal</a:t>
            </a:r>
            <a:r>
              <a:rPr lang="en-MY" dirty="0"/>
              <a:t>, </a:t>
            </a:r>
            <a:r>
              <a:rPr lang="en-MY" dirty="0" err="1"/>
              <a:t>tiada</a:t>
            </a:r>
            <a:r>
              <a:rPr lang="en-MY" dirty="0"/>
              <a:t> </a:t>
            </a:r>
            <a:r>
              <a:rPr lang="en-MY" dirty="0" err="1"/>
              <a:t>persijilan</a:t>
            </a:r>
            <a:r>
              <a:rPr lang="en-MY" dirty="0"/>
              <a:t> </a:t>
            </a:r>
            <a:r>
              <a:rPr lang="en-MY" dirty="0" err="1"/>
              <a:t>tahap</a:t>
            </a:r>
            <a:r>
              <a:rPr lang="en-MY" dirty="0"/>
              <a:t> </a:t>
            </a:r>
            <a:r>
              <a:rPr lang="en-MY" dirty="0" err="1"/>
              <a:t>lebih</a:t>
            </a:r>
            <a:r>
              <a:rPr lang="en-MY" dirty="0"/>
              <a:t> </a:t>
            </a:r>
            <a:r>
              <a:rPr lang="en-MY" dirty="0" err="1"/>
              <a:t>rendah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dikeluarkan</a:t>
            </a:r>
            <a:r>
              <a:rPr lang="en-MY" dirty="0"/>
              <a:t>.</a:t>
            </a:r>
            <a:endParaRPr lang="en-GB" dirty="0"/>
          </a:p>
          <a:p>
            <a:r>
              <a:rPr lang="en-MY" dirty="0"/>
              <a:t> </a:t>
            </a:r>
            <a:endParaRPr lang="en-GB" dirty="0"/>
          </a:p>
          <a:p>
            <a:r>
              <a:rPr lang="en-MY" dirty="0" err="1"/>
              <a:t>Oleh</a:t>
            </a:r>
            <a:r>
              <a:rPr lang="en-MY" dirty="0"/>
              <a:t> </a:t>
            </a:r>
            <a:r>
              <a:rPr lang="en-MY" dirty="0" err="1"/>
              <a:t>itu</a:t>
            </a:r>
            <a:r>
              <a:rPr lang="en-MY" dirty="0"/>
              <a:t>, </a:t>
            </a:r>
            <a:r>
              <a:rPr lang="en-MY" dirty="0" err="1"/>
              <a:t>semua</a:t>
            </a:r>
            <a:r>
              <a:rPr lang="en-MY" dirty="0"/>
              <a:t> PB </a:t>
            </a:r>
            <a:r>
              <a:rPr lang="en-MY" dirty="0" err="1"/>
              <a:t>Cawangan</a:t>
            </a:r>
            <a:r>
              <a:rPr lang="en-MY" dirty="0"/>
              <a:t> </a:t>
            </a:r>
            <a:r>
              <a:rPr lang="en-MY" dirty="0" err="1"/>
              <a:t>adalah</a:t>
            </a:r>
            <a:r>
              <a:rPr lang="en-MY" dirty="0"/>
              <a:t> </a:t>
            </a:r>
            <a:r>
              <a:rPr lang="en-MY" dirty="0" err="1"/>
              <a:t>dingatkan</a:t>
            </a:r>
            <a:r>
              <a:rPr lang="en-MY" dirty="0"/>
              <a:t> agar </a:t>
            </a:r>
            <a:r>
              <a:rPr lang="en-MY" dirty="0" err="1"/>
              <a:t>memastikan</a:t>
            </a:r>
            <a:r>
              <a:rPr lang="en-MY" dirty="0"/>
              <a:t> </a:t>
            </a:r>
            <a:r>
              <a:rPr lang="en-MY" dirty="0" err="1"/>
              <a:t>pemetaan</a:t>
            </a:r>
            <a:r>
              <a:rPr lang="en-MY" dirty="0"/>
              <a:t> </a:t>
            </a:r>
            <a:r>
              <a:rPr lang="en-MY" dirty="0" err="1"/>
              <a:t>tahap</a:t>
            </a:r>
            <a:r>
              <a:rPr lang="en-MY" dirty="0"/>
              <a:t> </a:t>
            </a:r>
            <a:r>
              <a:rPr lang="en-MY" dirty="0" err="1"/>
              <a:t>persijilan</a:t>
            </a:r>
            <a:r>
              <a:rPr lang="en-MY" dirty="0"/>
              <a:t> </a:t>
            </a:r>
            <a:r>
              <a:rPr lang="en-MY" dirty="0" err="1"/>
              <a:t>pelatih</a:t>
            </a:r>
            <a:r>
              <a:rPr lang="en-MY" dirty="0"/>
              <a:t> </a:t>
            </a:r>
            <a:r>
              <a:rPr lang="en-MY" dirty="0" err="1"/>
              <a:t>terlibat</a:t>
            </a:r>
            <a:r>
              <a:rPr lang="en-MY" dirty="0"/>
              <a:t> </a:t>
            </a:r>
            <a:r>
              <a:rPr lang="en-MY" dirty="0" err="1"/>
              <a:t>dengan</a:t>
            </a:r>
            <a:r>
              <a:rPr lang="en-MY" dirty="0"/>
              <a:t> program </a:t>
            </a:r>
            <a:r>
              <a:rPr lang="en-MY" dirty="0" err="1"/>
              <a:t>asal</a:t>
            </a:r>
            <a:r>
              <a:rPr lang="en-MY" dirty="0"/>
              <a:t> </a:t>
            </a:r>
            <a:r>
              <a:rPr lang="en-MY" dirty="0" err="1"/>
              <a:t>dikemukakan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dibuktikan</a:t>
            </a:r>
            <a:r>
              <a:rPr lang="en-MY" dirty="0"/>
              <a:t> </a:t>
            </a:r>
            <a:r>
              <a:rPr lang="en-MY" dirty="0" err="1"/>
              <a:t>bagi</a:t>
            </a:r>
            <a:r>
              <a:rPr lang="en-MY" dirty="0"/>
              <a:t> </a:t>
            </a:r>
            <a:r>
              <a:rPr lang="en-MY" dirty="0" err="1"/>
              <a:t>tujuan</a:t>
            </a:r>
            <a:r>
              <a:rPr lang="en-MY" dirty="0"/>
              <a:t> </a:t>
            </a:r>
            <a:r>
              <a:rPr lang="en-MY" dirty="0" err="1"/>
              <a:t>tersebut</a:t>
            </a:r>
            <a:r>
              <a:rPr lang="en-MY" dirty="0"/>
              <a:t>. </a:t>
            </a:r>
            <a:r>
              <a:rPr lang="en-MY" dirty="0" err="1"/>
              <a:t>Jika</a:t>
            </a:r>
            <a:r>
              <a:rPr lang="en-MY" dirty="0"/>
              <a:t> </a:t>
            </a:r>
            <a:r>
              <a:rPr lang="en-MY" dirty="0" err="1"/>
              <a:t>gagal</a:t>
            </a:r>
            <a:r>
              <a:rPr lang="en-MY" dirty="0"/>
              <a:t> </a:t>
            </a:r>
            <a:r>
              <a:rPr lang="en-MY" dirty="0" err="1"/>
              <a:t>mengemukakan</a:t>
            </a:r>
            <a:r>
              <a:rPr lang="en-MY" dirty="0"/>
              <a:t> </a:t>
            </a:r>
            <a:r>
              <a:rPr lang="en-MY" dirty="0" err="1"/>
              <a:t>pemetaan</a:t>
            </a:r>
            <a:r>
              <a:rPr lang="en-MY" dirty="0"/>
              <a:t> yang </a:t>
            </a:r>
            <a:r>
              <a:rPr lang="en-MY" dirty="0" err="1"/>
              <a:t>berkaitan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bukti</a:t>
            </a:r>
            <a:r>
              <a:rPr lang="en-MY" dirty="0"/>
              <a:t> </a:t>
            </a:r>
            <a:r>
              <a:rPr lang="en-MY" dirty="0" err="1"/>
              <a:t>keterampilan</a:t>
            </a:r>
            <a:r>
              <a:rPr lang="en-MY" dirty="0"/>
              <a:t> </a:t>
            </a:r>
            <a:r>
              <a:rPr lang="en-MY" dirty="0" err="1"/>
              <a:t>semasa</a:t>
            </a:r>
            <a:r>
              <a:rPr lang="en-MY" dirty="0"/>
              <a:t> </a:t>
            </a:r>
            <a:r>
              <a:rPr lang="en-MY" dirty="0" err="1"/>
              <a:t>lawatan</a:t>
            </a:r>
            <a:r>
              <a:rPr lang="en-MY" dirty="0"/>
              <a:t> </a:t>
            </a:r>
            <a:r>
              <a:rPr lang="en-MY" dirty="0" err="1"/>
              <a:t>verifikasi</a:t>
            </a:r>
            <a:r>
              <a:rPr lang="en-MY" dirty="0"/>
              <a:t>, </a:t>
            </a:r>
            <a:r>
              <a:rPr lang="en-MY" dirty="0" err="1"/>
              <a:t>maka</a:t>
            </a:r>
            <a:r>
              <a:rPr lang="en-MY" dirty="0"/>
              <a:t> </a:t>
            </a:r>
            <a:r>
              <a:rPr lang="en-MY" dirty="0" err="1"/>
              <a:t>pelatih</a:t>
            </a:r>
            <a:r>
              <a:rPr lang="en-MY" dirty="0"/>
              <a:t> </a:t>
            </a:r>
            <a:r>
              <a:rPr lang="en-MY" dirty="0" err="1"/>
              <a:t>tersebut</a:t>
            </a:r>
            <a:r>
              <a:rPr lang="en-MY" dirty="0"/>
              <a:t>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layak</a:t>
            </a:r>
            <a:r>
              <a:rPr lang="en-MY" dirty="0"/>
              <a:t>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dipersijilkan</a:t>
            </a:r>
            <a:r>
              <a:rPr lang="en-MY" dirty="0"/>
              <a:t>. PORTFOLIO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41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86247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BUAT MASA INI SEKTOR KEMAHIRAN DIPERTANGGUNGJAWABKAN UNTUK MENGURUSKAN NYA BERDASARKAN FUNGSI TUGAS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D1D4D-A78A-4B62-BF54-13A8AF859DC7}" type="slidenum">
              <a:rPr lang="en-MY" smtClean="0"/>
              <a:t>42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57379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68459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5784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66304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87392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8500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18353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3450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32713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59981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88404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11246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6ABFB-3AF4-4B52-9E65-A3A6E9308521}" type="datetimeFigureOut">
              <a:rPr lang="en-MY" smtClean="0"/>
              <a:t>21/7/2016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6E3F4-A31F-4003-A5D0-D0726A79D7D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2549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rose.ismail@moe.gov.my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Copy%20of%20NAMA%20SMK%20PAV%20DAN%20PROGRAM%20KESELURUHAN.xls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hyperlink" Target="../Penilaian/PPL%20PRESENTATION/ARAHAN%20PENTADBIRAN%20PENILAIAN%20AKHIR.pdf" TargetMode="Externa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hyperlink" Target="http://aswad12.tripod.com/imagelib/sitebuilder/misc/show_image.html?linkedwidth=560&amp;linkpath=http://aswad12.tripod.com/sitebuildercontent/sitebuilderpictures/.pond/sep11035.jpg.w560h330.jpg&amp;target=tlx_new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 dirty="0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75556" y="1881033"/>
            <a:ext cx="7920880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PENGURUSAN AKADEMIK</a:t>
            </a: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BAHAGIAN PENDIDIKAN TEKNIK DAN VOKASIONAL</a:t>
            </a:r>
          </a:p>
          <a:p>
            <a:pPr algn="ctr"/>
            <a:endParaRPr lang="en-US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algn="ctr"/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PENTAULIAHAN INDUK BPTV </a:t>
            </a:r>
          </a:p>
          <a:p>
            <a:pPr algn="ctr"/>
            <a:endParaRPr 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algn="ctr"/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21 JULAI 2016</a:t>
            </a:r>
          </a:p>
          <a:p>
            <a:pPr algn="ctr"/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MESYUARAT PENGARAH KV &amp; PENGETUA SMT BIL 2/2016</a:t>
            </a:r>
          </a:p>
          <a:p>
            <a:pPr algn="ctr"/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KUALA TERENGGANU</a:t>
            </a:r>
          </a:p>
          <a:p>
            <a:pPr algn="ctr"/>
            <a:endParaRPr lang="en-US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algn="ctr"/>
            <a:endParaRPr lang="en-MY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3788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8159" y="18217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67570" y="684678"/>
            <a:ext cx="73421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Pentauliahan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Induk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BPTV, KPM </a:t>
            </a:r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untuk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melaksanakan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SPKM </a:t>
            </a:r>
          </a:p>
          <a:p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seperti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yang </a:t>
            </a:r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ditetapkan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di </a:t>
            </a:r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bawah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peruntukan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Seksyen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28 </a:t>
            </a:r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Akta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Pembangunan </a:t>
            </a:r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Kemahiran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Kebangsaan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2006 (</a:t>
            </a:r>
            <a:r>
              <a:rPr lang="en-US" sz="16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Akta</a:t>
            </a:r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652).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60977210"/>
              </p:ext>
            </p:extLst>
          </p:nvPr>
        </p:nvGraphicFramePr>
        <p:xfrm>
          <a:off x="286339" y="1704048"/>
          <a:ext cx="543796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449551" y="1291879"/>
            <a:ext cx="3132380" cy="170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Pentauliahan</a:t>
            </a:r>
            <a:r>
              <a:rPr lang="en-US" sz="1600" b="1" u="sng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600" b="1" u="sng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Induk</a:t>
            </a:r>
            <a:r>
              <a:rPr lang="en-US" sz="1600" b="1" u="sng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: </a:t>
            </a:r>
          </a:p>
          <a:p>
            <a:pPr lvl="0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Program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akan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ditauliahkan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oleh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Pentadbir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Induk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manakala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latihan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dilaksanakan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oleh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PBC.</a:t>
            </a:r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100" b="1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Pembayaran</a:t>
            </a:r>
            <a:r>
              <a:rPr lang="en-US" sz="1100" b="1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100" b="1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Fii</a:t>
            </a:r>
            <a:r>
              <a:rPr lang="en-US" sz="1100" b="1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100" b="1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hanya</a:t>
            </a:r>
            <a:r>
              <a:rPr lang="en-US" sz="1100" b="1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100" b="1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sekali</a:t>
            </a:r>
            <a:r>
              <a:rPr lang="en-US" sz="1100" b="1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100" b="1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sahaja</a:t>
            </a:r>
            <a:r>
              <a:rPr lang="en-US" sz="1100" b="1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.</a:t>
            </a:r>
          </a:p>
          <a:p>
            <a:pPr lvl="0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Tempoh</a:t>
            </a:r>
            <a:r>
              <a:rPr lang="en-US" sz="1100" b="1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100" b="1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Pentauliahan</a:t>
            </a:r>
            <a:r>
              <a:rPr lang="en-US" sz="1100" b="1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100" b="1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selama</a:t>
            </a:r>
            <a:r>
              <a:rPr lang="en-US" sz="1100" b="1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Antique Olive Roman"/>
              </a:rPr>
              <a:t>3</a:t>
            </a:r>
            <a:r>
              <a:rPr lang="en-US" sz="1100" b="1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US" sz="1100" b="1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tahun</a:t>
            </a:r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.</a:t>
            </a:r>
            <a:endParaRPr lang="en-MY" sz="1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endParaRPr>
          </a:p>
          <a:p>
            <a:endParaRPr lang="en-MY" sz="1200" dirty="0">
              <a:solidFill>
                <a:schemeClr val="tx2">
                  <a:lumMod val="75000"/>
                </a:schemeClr>
              </a:solidFill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86765" y="2812377"/>
            <a:ext cx="38003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u="sng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Kriteria</a:t>
            </a:r>
            <a:r>
              <a:rPr lang="en-GB" sz="1600" b="1" u="sng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PBC:</a:t>
            </a:r>
          </a:p>
          <a:p>
            <a:pPr marL="342900" indent="-342900">
              <a:buAutoNum type="alphaLcPeriod"/>
            </a:pPr>
            <a:r>
              <a:rPr lang="en-GB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Personel</a:t>
            </a:r>
            <a:r>
              <a:rPr lang="en-GB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Pentauliahan</a:t>
            </a:r>
            <a:endParaRPr lang="en-GB" sz="1600" dirty="0">
              <a:solidFill>
                <a:schemeClr val="tx2">
                  <a:lumMod val="75000"/>
                </a:schemeClr>
              </a:solidFill>
              <a:latin typeface="Antique Olive Roman"/>
            </a:endParaRPr>
          </a:p>
          <a:p>
            <a:pPr marL="342900" indent="-342900">
              <a:buAutoNum type="alphaLcPeriod"/>
            </a:pPr>
            <a:endParaRPr lang="en-GB" sz="1600" dirty="0">
              <a:solidFill>
                <a:schemeClr val="tx2">
                  <a:lumMod val="75000"/>
                </a:schemeClr>
              </a:solidFill>
              <a:latin typeface="Antique Olive Roman"/>
            </a:endParaRPr>
          </a:p>
          <a:p>
            <a:pPr marL="342900" indent="-342900">
              <a:buAutoNum type="alphaLcPeriod"/>
            </a:pPr>
            <a:endParaRPr lang="en-GB" sz="1600" dirty="0">
              <a:solidFill>
                <a:schemeClr val="tx2">
                  <a:lumMod val="75000"/>
                </a:schemeClr>
              </a:solidFill>
              <a:latin typeface="Antique Olive Roman"/>
            </a:endParaRPr>
          </a:p>
          <a:p>
            <a:pPr marL="342900" indent="-342900">
              <a:buAutoNum type="alphaLcPeriod"/>
            </a:pPr>
            <a:endParaRPr lang="en-GB" sz="1600" dirty="0">
              <a:solidFill>
                <a:schemeClr val="tx2">
                  <a:lumMod val="75000"/>
                </a:schemeClr>
              </a:solidFill>
              <a:latin typeface="Antique Olive Roman"/>
            </a:endParaRPr>
          </a:p>
          <a:p>
            <a:pPr marL="342900" indent="-342900">
              <a:buAutoNum type="alphaLcPeriod"/>
            </a:pPr>
            <a:endParaRPr lang="en-GB" sz="1600" dirty="0">
              <a:solidFill>
                <a:schemeClr val="tx2">
                  <a:lumMod val="75000"/>
                </a:schemeClr>
              </a:solidFill>
              <a:latin typeface="Antique Olive Roman"/>
            </a:endParaRPr>
          </a:p>
          <a:p>
            <a:pPr marL="342900" indent="-342900">
              <a:buAutoNum type="alphaLcPeriod"/>
            </a:pPr>
            <a:endParaRPr lang="en-GB" sz="1600" dirty="0">
              <a:solidFill>
                <a:schemeClr val="tx2">
                  <a:lumMod val="75000"/>
                </a:schemeClr>
              </a:solidFill>
              <a:latin typeface="Antique Olive Roman"/>
            </a:endParaRPr>
          </a:p>
          <a:p>
            <a:pPr marL="342900" indent="-342900">
              <a:buAutoNum type="alphaLcPeriod"/>
            </a:pPr>
            <a:endParaRPr lang="en-GB" sz="1600" dirty="0">
              <a:solidFill>
                <a:schemeClr val="tx2">
                  <a:lumMod val="75000"/>
                </a:schemeClr>
              </a:solidFill>
              <a:latin typeface="Antique Olive Roman"/>
            </a:endParaRPr>
          </a:p>
          <a:p>
            <a:pPr marL="342900" indent="-342900">
              <a:buAutoNum type="alphaLcPeriod"/>
            </a:pPr>
            <a:endParaRPr lang="en-GB" sz="1600" dirty="0">
              <a:solidFill>
                <a:schemeClr val="tx2">
                  <a:lumMod val="75000"/>
                </a:schemeClr>
              </a:solidFill>
              <a:latin typeface="Antique Olive Roman"/>
            </a:endParaRPr>
          </a:p>
          <a:p>
            <a:pPr marL="342900" indent="-342900">
              <a:buAutoNum type="alphaLcPeriod"/>
            </a:pPr>
            <a:endParaRPr lang="en-GB" sz="1600" dirty="0">
              <a:solidFill>
                <a:schemeClr val="tx2">
                  <a:lumMod val="75000"/>
                </a:schemeClr>
              </a:solidFill>
              <a:latin typeface="Antique Olive Roman"/>
            </a:endParaRPr>
          </a:p>
          <a:p>
            <a:pPr marL="342900" indent="-342900">
              <a:buAutoNum type="alphaLcPeriod"/>
            </a:pPr>
            <a:r>
              <a:rPr lang="en-GB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Kurikulum</a:t>
            </a:r>
            <a:r>
              <a:rPr lang="en-GB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Latihan</a:t>
            </a:r>
            <a:r>
              <a:rPr lang="en-GB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: KSKV/</a:t>
            </a:r>
          </a:p>
          <a:p>
            <a:r>
              <a:rPr lang="en-GB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     SKM PROGRAM PENUH</a:t>
            </a:r>
          </a:p>
          <a:p>
            <a:pPr marL="342900" indent="-342900">
              <a:buAutoNum type="alphaLcPeriod"/>
            </a:pPr>
            <a:r>
              <a:rPr lang="en-GB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Peralatan</a:t>
            </a:r>
            <a:r>
              <a:rPr lang="en-GB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dan</a:t>
            </a:r>
            <a:r>
              <a:rPr lang="en-GB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Kemudahan</a:t>
            </a:r>
            <a:r>
              <a:rPr lang="en-GB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Fizikal</a:t>
            </a:r>
            <a:r>
              <a:rPr lang="en-GB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: </a:t>
            </a:r>
            <a:r>
              <a:rPr lang="en-GB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menepati</a:t>
            </a:r>
            <a:r>
              <a:rPr lang="en-GB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keperluan</a:t>
            </a:r>
            <a:r>
              <a:rPr lang="en-GB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kurikulum</a:t>
            </a:r>
            <a:r>
              <a:rPr lang="en-GB" sz="1600" dirty="0">
                <a:solidFill>
                  <a:schemeClr val="tx2">
                    <a:lumMod val="75000"/>
                  </a:schemeClr>
                </a:solidFill>
                <a:latin typeface="Antique Olive Roman"/>
              </a:rPr>
              <a:t>.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976355367"/>
              </p:ext>
            </p:extLst>
          </p:nvPr>
        </p:nvGraphicFramePr>
        <p:xfrm>
          <a:off x="6216352" y="3413422"/>
          <a:ext cx="1535831" cy="1743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64436046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0"/>
          <p:cNvSpPr txBox="1">
            <a:spLocks noChangeArrowheads="1"/>
          </p:cNvSpPr>
          <p:nvPr/>
        </p:nvSpPr>
        <p:spPr bwMode="auto">
          <a:xfrm>
            <a:off x="2160985" y="1028701"/>
            <a:ext cx="492918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700" b="1" dirty="0">
                <a:latin typeface="Antique Olive Roman"/>
                <a:cs typeface="Tahoma" panose="020B0604030504040204" pitchFamily="34" charset="0"/>
              </a:rPr>
              <a:t>LATIHAN INDUSTRI (LI)</a:t>
            </a:r>
          </a:p>
        </p:txBody>
      </p:sp>
      <p:sp>
        <p:nvSpPr>
          <p:cNvPr id="50" name="AutoShape 4"/>
          <p:cNvSpPr>
            <a:spLocks noChangeArrowheads="1"/>
          </p:cNvSpPr>
          <p:nvPr/>
        </p:nvSpPr>
        <p:spPr bwMode="gray">
          <a:xfrm>
            <a:off x="1760936" y="1885950"/>
            <a:ext cx="5840015" cy="1714500"/>
          </a:xfrm>
          <a:prstGeom prst="roundRect">
            <a:avLst>
              <a:gd name="adj" fmla="val 1088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marL="214313" indent="-214313">
              <a:buFont typeface="Wingdings" panose="05000000000000000000" pitchFamily="2" charset="2"/>
              <a:buChar char="§"/>
              <a:defRPr/>
            </a:pPr>
            <a:endParaRPr lang="en-US" sz="1350" dirty="0">
              <a:latin typeface="Antique Olive Roman"/>
            </a:endParaRPr>
          </a:p>
        </p:txBody>
      </p:sp>
      <p:sp>
        <p:nvSpPr>
          <p:cNvPr id="46" name="AutoShape 16"/>
          <p:cNvSpPr>
            <a:spLocks noChangeArrowheads="1"/>
          </p:cNvSpPr>
          <p:nvPr/>
        </p:nvSpPr>
        <p:spPr bwMode="gray">
          <a:xfrm>
            <a:off x="1760936" y="3829050"/>
            <a:ext cx="5840015" cy="1600200"/>
          </a:xfrm>
          <a:prstGeom prst="roundRect">
            <a:avLst>
              <a:gd name="adj" fmla="val 10889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sz="1350">
              <a:latin typeface="Calisto MT" panose="02040603050505030304" pitchFamily="18" charset="0"/>
            </a:endParaRPr>
          </a:p>
        </p:txBody>
      </p:sp>
      <p:sp>
        <p:nvSpPr>
          <p:cNvPr id="44037" name="Rectangle 51"/>
          <p:cNvSpPr>
            <a:spLocks noChangeArrowheads="1"/>
          </p:cNvSpPr>
          <p:nvPr/>
        </p:nvSpPr>
        <p:spPr bwMode="auto">
          <a:xfrm>
            <a:off x="1834117" y="2118048"/>
            <a:ext cx="5411391" cy="1195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4635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3550" indent="-463550">
              <a:tabLst>
                <a:tab pos="4635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4635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4635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4635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algn="just">
              <a:lnSpc>
                <a:spcPct val="150000"/>
              </a:lnSpc>
              <a:spcBef>
                <a:spcPts val="450"/>
              </a:spcBef>
              <a:buSzPct val="110000"/>
              <a:buFont typeface="Wingdings" panose="05000000000000000000" pitchFamily="2" charset="2"/>
              <a:buChar char="§"/>
            </a:pPr>
            <a:r>
              <a:rPr lang="en-GB" altLang="en-US" sz="1500" b="1" dirty="0" err="1">
                <a:latin typeface="Calisto MT" panose="02040603050505030304" pitchFamily="18" charset="0"/>
              </a:rPr>
              <a:t>Pelatih</a:t>
            </a:r>
            <a:r>
              <a:rPr lang="en-GB" altLang="en-US" sz="1500" b="1" dirty="0">
                <a:latin typeface="Calisto MT" panose="02040603050505030304" pitchFamily="18" charset="0"/>
              </a:rPr>
              <a:t> program DKM </a:t>
            </a:r>
            <a:r>
              <a:rPr lang="en-GB" altLang="en-US" sz="1500" b="1" dirty="0" err="1">
                <a:latin typeface="Calisto MT" panose="02040603050505030304" pitchFamily="18" charset="0"/>
              </a:rPr>
              <a:t>dan</a:t>
            </a:r>
            <a:r>
              <a:rPr lang="en-GB" altLang="en-US" sz="1500" b="1" dirty="0">
                <a:latin typeface="Calisto MT" panose="02040603050505030304" pitchFamily="18" charset="0"/>
              </a:rPr>
              <a:t> DLKM </a:t>
            </a:r>
            <a:r>
              <a:rPr lang="en-GB" altLang="en-US" sz="1500" b="1" dirty="0" err="1">
                <a:latin typeface="Calisto MT" panose="02040603050505030304" pitchFamily="18" charset="0"/>
              </a:rPr>
              <a:t>perlu</a:t>
            </a:r>
            <a:r>
              <a:rPr lang="en-GB" altLang="en-US" sz="1500" b="1" dirty="0">
                <a:latin typeface="Calisto MT" panose="02040603050505030304" pitchFamily="18" charset="0"/>
              </a:rPr>
              <a:t> </a:t>
            </a:r>
            <a:r>
              <a:rPr lang="en-GB" altLang="en-US" sz="1500" b="1" dirty="0">
                <a:solidFill>
                  <a:srgbClr val="FF0000"/>
                </a:solidFill>
                <a:latin typeface="Calisto MT" panose="02040603050505030304" pitchFamily="18" charset="0"/>
              </a:rPr>
              <a:t>LULUS</a:t>
            </a:r>
            <a:r>
              <a:rPr lang="en-GB" altLang="en-US" sz="1500" b="1" dirty="0">
                <a:latin typeface="Calisto MT" panose="02040603050505030304" pitchFamily="18" charset="0"/>
              </a:rPr>
              <a:t> </a:t>
            </a:r>
            <a:r>
              <a:rPr lang="en-GB" altLang="en-US" sz="1500" b="1" dirty="0" err="1">
                <a:latin typeface="Calisto MT" panose="02040603050505030304" pitchFamily="18" charset="0"/>
              </a:rPr>
              <a:t>Latihan</a:t>
            </a:r>
            <a:r>
              <a:rPr lang="en-GB" altLang="en-US" sz="1500" b="1" dirty="0">
                <a:latin typeface="Calisto MT" panose="02040603050505030304" pitchFamily="18" charset="0"/>
              </a:rPr>
              <a:t> </a:t>
            </a:r>
            <a:r>
              <a:rPr lang="en-GB" altLang="en-US" sz="1500" b="1" dirty="0" err="1">
                <a:latin typeface="Calisto MT" panose="02040603050505030304" pitchFamily="18" charset="0"/>
              </a:rPr>
              <a:t>Industri</a:t>
            </a:r>
            <a:r>
              <a:rPr lang="en-GB" altLang="en-US" sz="1500" b="1" dirty="0">
                <a:latin typeface="Calisto MT" panose="02040603050505030304" pitchFamily="18" charset="0"/>
              </a:rPr>
              <a:t> </a:t>
            </a:r>
          </a:p>
          <a:p>
            <a:pPr lvl="1" algn="just">
              <a:lnSpc>
                <a:spcPct val="150000"/>
              </a:lnSpc>
              <a:spcBef>
                <a:spcPts val="450"/>
              </a:spcBef>
              <a:buSzPct val="110000"/>
              <a:buFont typeface="Wingdings" panose="05000000000000000000" pitchFamily="2" charset="2"/>
              <a:buChar char="§"/>
            </a:pPr>
            <a:r>
              <a:rPr lang="en-GB" altLang="en-US" sz="1500" b="1" dirty="0" err="1">
                <a:latin typeface="Calisto MT" panose="02040603050505030304" pitchFamily="18" charset="0"/>
              </a:rPr>
              <a:t>Diwajibkan</a:t>
            </a:r>
            <a:r>
              <a:rPr lang="en-GB" altLang="en-US" sz="1500" b="1" dirty="0">
                <a:latin typeface="Calisto MT" panose="02040603050505030304" pitchFamily="18" charset="0"/>
              </a:rPr>
              <a:t> </a:t>
            </a:r>
            <a:r>
              <a:rPr lang="en-GB" altLang="en-US" sz="1500" b="1" dirty="0" err="1">
                <a:latin typeface="Calisto MT" panose="02040603050505030304" pitchFamily="18" charset="0"/>
              </a:rPr>
              <a:t>kepada</a:t>
            </a:r>
            <a:r>
              <a:rPr lang="en-GB" altLang="en-US" sz="1500" b="1" dirty="0">
                <a:latin typeface="Calisto MT" panose="02040603050505030304" pitchFamily="18" charset="0"/>
              </a:rPr>
              <a:t> </a:t>
            </a:r>
            <a:r>
              <a:rPr lang="en-GB" altLang="en-US" sz="1500" b="1" dirty="0" err="1">
                <a:latin typeface="Calisto MT" panose="02040603050505030304" pitchFamily="18" charset="0"/>
              </a:rPr>
              <a:t>pelatih</a:t>
            </a:r>
            <a:r>
              <a:rPr lang="en-GB" altLang="en-US" sz="1500" b="1" dirty="0">
                <a:latin typeface="Calisto MT" panose="02040603050505030304" pitchFamily="18" charset="0"/>
              </a:rPr>
              <a:t> DKM </a:t>
            </a:r>
            <a:r>
              <a:rPr lang="en-GB" altLang="en-US" sz="1500" b="1" dirty="0" err="1">
                <a:latin typeface="Calisto MT" panose="02040603050505030304" pitchFamily="18" charset="0"/>
              </a:rPr>
              <a:t>dan</a:t>
            </a:r>
            <a:r>
              <a:rPr lang="en-GB" altLang="en-US" sz="1500" b="1" dirty="0">
                <a:latin typeface="Calisto MT" panose="02040603050505030304" pitchFamily="18" charset="0"/>
              </a:rPr>
              <a:t> DLKM</a:t>
            </a:r>
          </a:p>
        </p:txBody>
      </p:sp>
      <p:sp>
        <p:nvSpPr>
          <p:cNvPr id="44038" name="Rectangle 53"/>
          <p:cNvSpPr>
            <a:spLocks noChangeArrowheads="1"/>
          </p:cNvSpPr>
          <p:nvPr/>
        </p:nvSpPr>
        <p:spPr bwMode="auto">
          <a:xfrm>
            <a:off x="1834117" y="3971278"/>
            <a:ext cx="541139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indent="-4572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algn="just">
              <a:lnSpc>
                <a:spcPct val="150000"/>
              </a:lnSpc>
              <a:spcBef>
                <a:spcPts val="450"/>
              </a:spcBef>
              <a:buSzPct val="110000"/>
              <a:buFont typeface="Wingdings" panose="05000000000000000000" pitchFamily="2" charset="2"/>
              <a:buChar char="§"/>
            </a:pPr>
            <a:r>
              <a:rPr lang="en-GB" altLang="en-US" sz="1500" b="1" dirty="0" err="1">
                <a:latin typeface="Antique Olive Roman"/>
              </a:rPr>
              <a:t>Pelaksanaan</a:t>
            </a:r>
            <a:r>
              <a:rPr lang="en-GB" altLang="en-US" sz="1500" b="1" dirty="0">
                <a:latin typeface="Antique Olive Roman"/>
              </a:rPr>
              <a:t> LI </a:t>
            </a:r>
            <a:r>
              <a:rPr lang="en-GB" altLang="en-US" sz="1500" b="1" dirty="0" err="1">
                <a:latin typeface="Antique Olive Roman"/>
              </a:rPr>
              <a:t>hendaklah</a:t>
            </a:r>
            <a:r>
              <a:rPr lang="en-GB" altLang="en-US" sz="1500" b="1" dirty="0">
                <a:latin typeface="Antique Olive Roman"/>
              </a:rPr>
              <a:t> </a:t>
            </a:r>
            <a:r>
              <a:rPr lang="en-GB" altLang="en-US" sz="1500" b="1" dirty="0" err="1">
                <a:latin typeface="Antique Olive Roman"/>
              </a:rPr>
              <a:t>merujuk</a:t>
            </a:r>
            <a:r>
              <a:rPr lang="en-GB" altLang="en-US" sz="1500" b="1" dirty="0">
                <a:latin typeface="Antique Olive Roman"/>
              </a:rPr>
              <a:t> </a:t>
            </a:r>
            <a:r>
              <a:rPr lang="en-GB" altLang="en-US" sz="1500" b="1" dirty="0" err="1">
                <a:latin typeface="Antique Olive Roman"/>
              </a:rPr>
              <a:t>kepada</a:t>
            </a:r>
            <a:r>
              <a:rPr lang="en-GB" altLang="en-US" sz="1500" b="1" dirty="0">
                <a:latin typeface="Antique Olive Roman"/>
              </a:rPr>
              <a:t> Manual </a:t>
            </a:r>
            <a:r>
              <a:rPr lang="en-GB" altLang="en-US" sz="1500" b="1" dirty="0" err="1">
                <a:latin typeface="Antique Olive Roman"/>
              </a:rPr>
              <a:t>Latihan</a:t>
            </a:r>
            <a:r>
              <a:rPr lang="en-GB" altLang="en-US" sz="1500" b="1" dirty="0">
                <a:latin typeface="Antique Olive Roman"/>
              </a:rPr>
              <a:t> </a:t>
            </a:r>
            <a:r>
              <a:rPr lang="en-GB" altLang="en-US" sz="1500" b="1" dirty="0" err="1">
                <a:latin typeface="Antique Olive Roman"/>
              </a:rPr>
              <a:t>Industri</a:t>
            </a:r>
            <a:r>
              <a:rPr lang="en-GB" altLang="en-US" sz="1500" b="1" dirty="0">
                <a:latin typeface="Antique Olive Roman"/>
              </a:rPr>
              <a:t> (DKM </a:t>
            </a:r>
            <a:r>
              <a:rPr lang="en-GB" altLang="en-US" sz="1500" b="1" dirty="0" err="1">
                <a:latin typeface="Antique Olive Roman"/>
              </a:rPr>
              <a:t>dan</a:t>
            </a:r>
            <a:r>
              <a:rPr lang="en-GB" altLang="en-US" sz="1500" b="1" dirty="0">
                <a:latin typeface="Antique Olive Roman"/>
              </a:rPr>
              <a:t> DLKM </a:t>
            </a:r>
            <a:r>
              <a:rPr lang="en-GB" altLang="en-US" sz="1500" b="1" dirty="0" err="1">
                <a:latin typeface="Antique Olive Roman"/>
              </a:rPr>
              <a:t>sahaja</a:t>
            </a:r>
            <a:r>
              <a:rPr lang="en-GB" altLang="en-US" sz="1500" b="1" dirty="0">
                <a:latin typeface="Antique Olive Roman"/>
              </a:rPr>
              <a:t>)</a:t>
            </a:r>
            <a:r>
              <a:rPr lang="ar-SA" altLang="en-US" sz="1500" b="1" dirty="0">
                <a:latin typeface="Antique Olive Roman"/>
                <a:cs typeface="Tahoma" panose="020B0604030504040204" pitchFamily="34" charset="0"/>
              </a:rPr>
              <a:t>‏</a:t>
            </a:r>
            <a:r>
              <a:rPr lang="en-US" altLang="en-US" sz="1500" b="1" dirty="0">
                <a:latin typeface="Antique Olive Roman"/>
                <a:cs typeface="Tahoma" panose="020B0604030504040204" pitchFamily="34" charset="0"/>
              </a:rPr>
              <a:t> yang </a:t>
            </a:r>
            <a:r>
              <a:rPr lang="en-US" altLang="en-US" sz="1500" b="1" dirty="0" err="1">
                <a:latin typeface="Antique Olive Roman"/>
                <a:cs typeface="Tahoma" panose="020B0604030504040204" pitchFamily="34" charset="0"/>
              </a:rPr>
              <a:t>berkuatkuasa</a:t>
            </a:r>
            <a:endParaRPr lang="en-GB" altLang="en-US" sz="1500" b="1" dirty="0">
              <a:latin typeface="Antique Olive Roman"/>
            </a:endParaRPr>
          </a:p>
        </p:txBody>
      </p:sp>
      <p:sp>
        <p:nvSpPr>
          <p:cNvPr id="44039" name="Slide Number Placeholder 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E44852B-044E-411F-96B3-A28B5FA4468F}" type="slidenum">
              <a:rPr lang="en-US" altLang="en-US"/>
              <a:pPr/>
              <a:t>100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4802669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1907704" y="776604"/>
            <a:ext cx="5105400" cy="321469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800" b="1" dirty="0">
                <a:latin typeface="Antique Olive Roman"/>
                <a:cs typeface="Tahoma" panose="020B0604030504040204" pitchFamily="34" charset="0"/>
              </a:rPr>
              <a:t>PENILAIAN LATIHAN INDUSTRI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3759167"/>
              </p:ext>
            </p:extLst>
          </p:nvPr>
        </p:nvGraphicFramePr>
        <p:xfrm>
          <a:off x="1331640" y="2492896"/>
          <a:ext cx="7206226" cy="4040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5060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A5FAB03-29C3-43E5-BC22-2F988F2ECA25}" type="slidenum">
              <a:rPr lang="es-ES" altLang="en-US"/>
              <a:pPr/>
              <a:t>101</a:t>
            </a:fld>
            <a:endParaRPr lang="es-ES" alt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745756" y="1639081"/>
            <a:ext cx="6309944" cy="322036"/>
          </a:xfrm>
          <a:prstGeom prst="rect">
            <a:avLst/>
          </a:prstGeom>
        </p:spPr>
        <p:txBody>
          <a:bodyPr lIns="68534" tIns="34265" rIns="68534" bIns="34265"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just" defTabSz="507972">
              <a:defRPr/>
            </a:pP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Pelatih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hendaklah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hadir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ke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PB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pada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tarikh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dan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masa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yang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ditetapkan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untuk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pengesahan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tamat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latihan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industri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dengan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mengemukakan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perkara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 </a:t>
            </a:r>
            <a:r>
              <a:rPr lang="en-US" sz="1600" b="1" dirty="0" err="1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berikut</a:t>
            </a:r>
            <a:r>
              <a:rPr lang="en-US" sz="16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ntique Olive Roman"/>
                <a:ea typeface="+mj-ea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23062964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>
          <a:xfrm>
            <a:off x="94612" y="686242"/>
            <a:ext cx="3816874" cy="866589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700" dirty="0">
                <a:latin typeface="Antique Olive Roman"/>
                <a:cs typeface="Tahoma" pitchFamily="34" charset="0"/>
              </a:rPr>
              <a:t>PENILAIAN </a:t>
            </a:r>
            <a:br>
              <a:rPr lang="en-US" sz="2700" dirty="0">
                <a:latin typeface="Antique Olive Roman"/>
                <a:cs typeface="Tahoma" pitchFamily="34" charset="0"/>
              </a:rPr>
            </a:br>
            <a:r>
              <a:rPr lang="en-US" sz="2700" dirty="0">
                <a:latin typeface="Antique Olive Roman"/>
                <a:cs typeface="Tahoma" pitchFamily="34" charset="0"/>
              </a:rPr>
              <a:t>LATIHAN INDUSTRI</a:t>
            </a:r>
          </a:p>
        </p:txBody>
      </p:sp>
      <p:sp>
        <p:nvSpPr>
          <p:cNvPr id="46083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1143000" y="5624514"/>
            <a:ext cx="21717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15D9ECB-1744-4C93-BC6D-C64782E479C2}" type="slidenum">
              <a:rPr lang="en-US" altLang="en-US"/>
              <a:pPr/>
              <a:t>102</a:t>
            </a:fld>
            <a:endParaRPr lang="en-US" altLang="en-US"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921210336"/>
              </p:ext>
            </p:extLst>
          </p:nvPr>
        </p:nvGraphicFramePr>
        <p:xfrm>
          <a:off x="683568" y="1110235"/>
          <a:ext cx="8382190" cy="5806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3911486" y="364206"/>
            <a:ext cx="5105891" cy="322036"/>
          </a:xfrm>
          <a:prstGeom prst="rect">
            <a:avLst/>
          </a:prstGeom>
        </p:spPr>
        <p:txBody>
          <a:bodyPr lIns="68534" tIns="34265" rIns="68534" bIns="34265"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defTabSz="507972">
              <a:defRPr/>
            </a:pPr>
            <a:r>
              <a:rPr lang="en-US" sz="1400" b="1" dirty="0" err="1">
                <a:latin typeface="Antique Olive Roman"/>
                <a:ea typeface="+mj-ea"/>
              </a:rPr>
              <a:t>Syarat</a:t>
            </a:r>
            <a:r>
              <a:rPr lang="en-US" sz="1400" b="1" dirty="0">
                <a:latin typeface="Antique Olive Roman"/>
                <a:ea typeface="+mj-ea"/>
              </a:rPr>
              <a:t> lulus </a:t>
            </a:r>
            <a:r>
              <a:rPr lang="en-US" sz="1400" b="1" dirty="0" err="1">
                <a:latin typeface="Antique Olive Roman"/>
                <a:ea typeface="+mj-ea"/>
              </a:rPr>
              <a:t>latihan</a:t>
            </a:r>
            <a:r>
              <a:rPr lang="en-US" sz="1400" b="1" dirty="0">
                <a:latin typeface="Antique Olive Roman"/>
                <a:ea typeface="+mj-ea"/>
              </a:rPr>
              <a:t> </a:t>
            </a:r>
            <a:r>
              <a:rPr lang="en-US" sz="1400" b="1" dirty="0" err="1">
                <a:latin typeface="Antique Olive Roman"/>
                <a:ea typeface="+mj-ea"/>
              </a:rPr>
              <a:t>industri</a:t>
            </a:r>
            <a:r>
              <a:rPr lang="en-US" sz="1400" b="1" dirty="0">
                <a:latin typeface="Antique Olive Roman"/>
                <a:ea typeface="+mj-ea"/>
              </a:rPr>
              <a:t> </a:t>
            </a:r>
            <a:r>
              <a:rPr lang="en-US" sz="1400" b="1" dirty="0" err="1">
                <a:latin typeface="Antique Olive Roman"/>
                <a:ea typeface="+mj-ea"/>
              </a:rPr>
              <a:t>adalah</a:t>
            </a:r>
            <a:r>
              <a:rPr lang="en-US" sz="1400" b="1" dirty="0">
                <a:latin typeface="Antique Olive Roman"/>
                <a:ea typeface="+mj-ea"/>
              </a:rPr>
              <a:t> </a:t>
            </a:r>
            <a:r>
              <a:rPr lang="en-US" sz="1400" b="1" dirty="0" err="1">
                <a:latin typeface="Antique Olive Roman"/>
                <a:ea typeface="+mj-ea"/>
              </a:rPr>
              <a:t>seperti</a:t>
            </a:r>
            <a:r>
              <a:rPr lang="en-US" sz="1400" b="1" dirty="0">
                <a:latin typeface="Antique Olive Roman"/>
                <a:ea typeface="+mj-ea"/>
              </a:rPr>
              <a:t> </a:t>
            </a:r>
            <a:r>
              <a:rPr lang="en-US" sz="1400" b="1" dirty="0" err="1">
                <a:latin typeface="Antique Olive Roman"/>
                <a:ea typeface="+mj-ea"/>
              </a:rPr>
              <a:t>berikut</a:t>
            </a:r>
            <a:r>
              <a:rPr lang="en-US" sz="1400" b="1" dirty="0">
                <a:latin typeface="Antique Olive Roman"/>
                <a:ea typeface="+mj-ea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01708603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8"/>
          <p:cNvSpPr>
            <a:spLocks noChangeAspect="1" noChangeArrowheads="1" noTextEdit="1"/>
          </p:cNvSpPr>
          <p:nvPr/>
        </p:nvSpPr>
        <p:spPr bwMode="gray">
          <a:xfrm flipH="1">
            <a:off x="4794648" y="3049191"/>
            <a:ext cx="682228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4" tIns="34265" rIns="68534" bIns="34265"/>
          <a:lstStyle/>
          <a:p>
            <a:endParaRPr lang="en-GB" sz="1350"/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2259806" y="1781176"/>
            <a:ext cx="4624388" cy="740569"/>
            <a:chOff x="1997" y="1402"/>
            <a:chExt cx="1889" cy="921"/>
          </a:xfrm>
          <a:solidFill>
            <a:srgbClr val="92D050"/>
          </a:solidFill>
        </p:grpSpPr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  <a:grpFill/>
          </p:grpSpPr>
          <p:sp>
            <p:nvSpPr>
              <p:cNvPr id="70668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MY" sz="1350" dirty="0">
                  <a:solidFill>
                    <a:srgbClr val="000000"/>
                  </a:solidFill>
                  <a:latin typeface="Calisto MT" panose="02040603050505030304" pitchFamily="18" charset="0"/>
                  <a:cs typeface="Arial" charset="0"/>
                </a:endParaRPr>
              </a:p>
            </p:txBody>
          </p:sp>
          <p:sp>
            <p:nvSpPr>
              <p:cNvPr id="2" name="Oval 13"/>
              <p:cNvSpPr>
                <a:spLocks noChangeArrowheads="1"/>
              </p:cNvSpPr>
              <p:nvPr/>
            </p:nvSpPr>
            <p:spPr bwMode="gray">
              <a:xfrm>
                <a:off x="1973" y="1025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MY" sz="1350" dirty="0">
                  <a:solidFill>
                    <a:srgbClr val="000000"/>
                  </a:solidFill>
                  <a:latin typeface="Calisto MT" panose="02040603050505030304" pitchFamily="18" charset="0"/>
                  <a:cs typeface="Arial" charset="0"/>
                </a:endParaRPr>
              </a:p>
            </p:txBody>
          </p:sp>
        </p:grpSp>
        <p:sp>
          <p:nvSpPr>
            <p:cNvPr id="3" name="Oval 14"/>
            <p:cNvSpPr>
              <a:spLocks noChangeArrowheads="1"/>
            </p:cNvSpPr>
            <p:nvPr/>
          </p:nvSpPr>
          <p:spPr bwMode="gray">
            <a:xfrm>
              <a:off x="2086" y="1402"/>
              <a:ext cx="1691" cy="845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Calisto MT" panose="02040603050505030304" pitchFamily="18" charset="0"/>
                <a:cs typeface="Arial" charset="0"/>
              </a:endParaRPr>
            </a:p>
          </p:txBody>
        </p:sp>
        <p:sp>
          <p:nvSpPr>
            <p:cNvPr id="4" name="Oval 15"/>
            <p:cNvSpPr>
              <a:spLocks noChangeArrowheads="1"/>
            </p:cNvSpPr>
            <p:nvPr/>
          </p:nvSpPr>
          <p:spPr bwMode="gray">
            <a:xfrm>
              <a:off x="2108" y="1423"/>
              <a:ext cx="1650" cy="825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Calisto MT" panose="02040603050505030304" pitchFamily="18" charset="0"/>
                <a:cs typeface="Arial" charset="0"/>
              </a:endParaRPr>
            </a:p>
          </p:txBody>
        </p:sp>
        <p:sp>
          <p:nvSpPr>
            <p:cNvPr id="70672" name="Oval 16"/>
            <p:cNvSpPr>
              <a:spLocks noChangeArrowheads="1"/>
            </p:cNvSpPr>
            <p:nvPr/>
          </p:nvSpPr>
          <p:spPr bwMode="gray">
            <a:xfrm>
              <a:off x="2125" y="1478"/>
              <a:ext cx="1570" cy="77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Calisto MT" panose="02040603050505030304" pitchFamily="18" charset="0"/>
                <a:cs typeface="Arial" charset="0"/>
              </a:endParaRPr>
            </a:p>
          </p:txBody>
        </p:sp>
        <p:sp>
          <p:nvSpPr>
            <p:cNvPr id="70673" name="Oval 17"/>
            <p:cNvSpPr>
              <a:spLocks noChangeArrowheads="1"/>
            </p:cNvSpPr>
            <p:nvPr/>
          </p:nvSpPr>
          <p:spPr bwMode="gray">
            <a:xfrm>
              <a:off x="2208" y="1589"/>
              <a:ext cx="1382" cy="625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Calisto MT" panose="02040603050505030304" pitchFamily="18" charset="0"/>
                <a:cs typeface="Arial" charset="0"/>
              </a:endParaRPr>
            </a:p>
          </p:txBody>
        </p:sp>
      </p:grpSp>
      <p:sp>
        <p:nvSpPr>
          <p:cNvPr id="47108" name="Text Box 18"/>
          <p:cNvSpPr txBox="1">
            <a:spLocks noChangeArrowheads="1"/>
          </p:cNvSpPr>
          <p:nvPr/>
        </p:nvSpPr>
        <p:spPr bwMode="auto">
          <a:xfrm>
            <a:off x="2769395" y="2071688"/>
            <a:ext cx="3840956" cy="450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4" tIns="34265" rIns="68534" bIns="34265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475" b="1" dirty="0" err="1">
                <a:solidFill>
                  <a:srgbClr val="000000"/>
                </a:solidFill>
                <a:latin typeface="Calisto MT" panose="02040603050505030304" pitchFamily="18" charset="0"/>
              </a:rPr>
              <a:t>Rujuk</a:t>
            </a:r>
            <a:r>
              <a:rPr lang="en-US" altLang="en-US" sz="2475" b="1" dirty="0">
                <a:solidFill>
                  <a:srgbClr val="00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sz="2475" b="1" dirty="0">
                <a:solidFill>
                  <a:srgbClr val="FF0000"/>
                </a:solidFill>
                <a:latin typeface="Calisto MT" panose="02040603050505030304" pitchFamily="18" charset="0"/>
              </a:rPr>
              <a:t>LAMPIRAN C</a:t>
            </a:r>
            <a:endParaRPr lang="en-US" altLang="en-US" sz="1575" dirty="0">
              <a:solidFill>
                <a:srgbClr val="FF0000"/>
              </a:solidFill>
              <a:latin typeface="Calisto MT" panose="02040603050505030304" pitchFamily="18" charset="0"/>
            </a:endParaRPr>
          </a:p>
        </p:txBody>
      </p:sp>
      <p:sp>
        <p:nvSpPr>
          <p:cNvPr id="23" name="Title 5"/>
          <p:cNvSpPr txBox="1">
            <a:spLocks/>
          </p:cNvSpPr>
          <p:nvPr/>
        </p:nvSpPr>
        <p:spPr>
          <a:xfrm>
            <a:off x="1143000" y="1013565"/>
            <a:ext cx="6858000" cy="323165"/>
          </a:xfrm>
          <a:prstGeom prst="rect">
            <a:avLst/>
          </a:prstGeom>
        </p:spPr>
        <p:txBody>
          <a:bodyPr lIns="68534" tIns="0" rIns="34265" bIns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100" b="1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Calisto MT" panose="02040603050505030304" pitchFamily="18" charset="0"/>
                <a:cs typeface="Tahoma" pitchFamily="34" charset="0"/>
              </a:rPr>
              <a:t>LAPORAN LATIHAN INDUSTRI</a:t>
            </a:r>
          </a:p>
        </p:txBody>
      </p:sp>
      <p:sp>
        <p:nvSpPr>
          <p:cNvPr id="47110" name="Title 3"/>
          <p:cNvSpPr>
            <a:spLocks noGrp="1"/>
          </p:cNvSpPr>
          <p:nvPr>
            <p:ph type="title"/>
          </p:nvPr>
        </p:nvSpPr>
        <p:spPr>
          <a:xfrm>
            <a:off x="1397794" y="1314450"/>
            <a:ext cx="6348413" cy="596504"/>
          </a:xfrm>
        </p:spPr>
        <p:txBody>
          <a:bodyPr/>
          <a:lstStyle/>
          <a:p>
            <a:pPr eaLnBrk="1" hangingPunct="1"/>
            <a:r>
              <a:rPr lang="en-US" altLang="en-US" sz="2025">
                <a:latin typeface="Calisto MT" panose="02040603050505030304" pitchFamily="18" charset="0"/>
              </a:rPr>
              <a:t>Garis Panduan Penulisan Laporan Latihan Industri</a:t>
            </a:r>
          </a:p>
        </p:txBody>
      </p:sp>
      <p:sp>
        <p:nvSpPr>
          <p:cNvPr id="47111" name="Slide Number Placeholder 2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AC92239-D2C1-4FCD-AF35-3FF2635978A9}" type="slidenum">
              <a:rPr lang="es-ES" altLang="en-US">
                <a:solidFill>
                  <a:srgbClr val="000000"/>
                </a:solidFill>
              </a:rPr>
              <a:pPr/>
              <a:t>103</a:t>
            </a:fld>
            <a:endParaRPr lang="es-ES" altLang="en-US">
              <a:solidFill>
                <a:srgbClr val="000000"/>
              </a:solidFill>
            </a:endParaRPr>
          </a:p>
        </p:txBody>
      </p:sp>
      <p:pic>
        <p:nvPicPr>
          <p:cNvPr id="15" name="Picture 14"/>
          <p:cNvPicPr/>
          <p:nvPr/>
        </p:nvPicPr>
        <p:blipFill>
          <a:blip r:embed="rId3"/>
          <a:srcRect l="29418" t="16484" r="30816" b="9260"/>
          <a:stretch>
            <a:fillRect/>
          </a:stretch>
        </p:blipFill>
        <p:spPr bwMode="auto">
          <a:xfrm>
            <a:off x="1789510" y="2770585"/>
            <a:ext cx="2547938" cy="31277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/>
          <p:cNvPicPr/>
          <p:nvPr/>
        </p:nvPicPr>
        <p:blipFill>
          <a:blip r:embed="rId4"/>
          <a:srcRect l="30949" t="16484" r="30513" b="13461"/>
          <a:stretch>
            <a:fillRect/>
          </a:stretch>
        </p:blipFill>
        <p:spPr bwMode="auto">
          <a:xfrm>
            <a:off x="4532711" y="2770585"/>
            <a:ext cx="2469356" cy="31277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8" name="Straight Arrow Connector 17"/>
          <p:cNvCxnSpPr/>
          <p:nvPr/>
        </p:nvCxnSpPr>
        <p:spPr>
          <a:xfrm flipH="1">
            <a:off x="4414837" y="2400301"/>
            <a:ext cx="862013" cy="370285"/>
          </a:xfrm>
          <a:prstGeom prst="straightConnector1">
            <a:avLst/>
          </a:prstGeom>
          <a:ln w="571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12973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3"/>
          <p:cNvSpPr>
            <a:spLocks noChangeArrowheads="1"/>
          </p:cNvSpPr>
          <p:nvPr/>
        </p:nvSpPr>
        <p:spPr bwMode="auto">
          <a:xfrm>
            <a:off x="5473304" y="3100389"/>
            <a:ext cx="2390775" cy="1398985"/>
          </a:xfrm>
          <a:prstGeom prst="roundRect">
            <a:avLst>
              <a:gd name="adj" fmla="val 16667"/>
            </a:avLst>
          </a:prstGeom>
          <a:solidFill>
            <a:srgbClr val="CCCC00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68534" tIns="34265" rIns="68534" bIns="34265" anchor="ctr"/>
          <a:lstStyle/>
          <a:p>
            <a:pPr algn="ctr">
              <a:defRPr/>
            </a:pPr>
            <a:endParaRPr lang="ms-MY" sz="135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4515" name="AutoShape 5"/>
          <p:cNvSpPr>
            <a:spLocks noChangeArrowheads="1"/>
          </p:cNvSpPr>
          <p:nvPr/>
        </p:nvSpPr>
        <p:spPr bwMode="auto">
          <a:xfrm>
            <a:off x="1554958" y="3100387"/>
            <a:ext cx="2003822" cy="2262188"/>
          </a:xfrm>
          <a:prstGeom prst="roundRect">
            <a:avLst>
              <a:gd name="adj" fmla="val 16667"/>
            </a:avLst>
          </a:prstGeom>
          <a:solidFill>
            <a:srgbClr val="CCCC00"/>
          </a:soli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68534" tIns="34265" rIns="68534" bIns="34265" anchor="ctr"/>
          <a:lstStyle/>
          <a:p>
            <a:pPr algn="ctr">
              <a:defRPr/>
            </a:pPr>
            <a:endParaRPr lang="ms-MY" sz="1350" dirty="0">
              <a:solidFill>
                <a:srgbClr val="000000"/>
              </a:solidFill>
              <a:latin typeface="Calisto MT" panose="02040603050505030304" pitchFamily="18" charset="0"/>
            </a:endParaRPr>
          </a:p>
        </p:txBody>
      </p:sp>
      <p:sp>
        <p:nvSpPr>
          <p:cNvPr id="48132" name="Text Box 6"/>
          <p:cNvSpPr txBox="1">
            <a:spLocks noChangeArrowheads="1"/>
          </p:cNvSpPr>
          <p:nvPr/>
        </p:nvSpPr>
        <p:spPr bwMode="auto">
          <a:xfrm>
            <a:off x="1554958" y="3264694"/>
            <a:ext cx="1994297" cy="191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4" tIns="34265" rIns="68534" bIns="34265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400" b="1" u="sng" dirty="0" err="1">
                <a:solidFill>
                  <a:srgbClr val="000000"/>
                </a:solidFill>
                <a:latin typeface="Calisto MT" panose="02040603050505030304" pitchFamily="18" charset="0"/>
              </a:rPr>
              <a:t>Cetak</a:t>
            </a:r>
            <a:r>
              <a:rPr lang="en-US" altLang="en-US" sz="2400" b="1" dirty="0">
                <a:solidFill>
                  <a:srgbClr val="000000"/>
                </a:solidFill>
                <a:latin typeface="Calisto MT" panose="02040603050505030304" pitchFamily="18" charset="0"/>
              </a:rPr>
              <a:t> </a:t>
            </a:r>
          </a:p>
          <a:p>
            <a:pPr algn="ctr"/>
            <a:r>
              <a:rPr lang="en-US" altLang="en-US" sz="2400" b="1" dirty="0" err="1">
                <a:solidFill>
                  <a:srgbClr val="000000"/>
                </a:solidFill>
                <a:latin typeface="Calisto MT" panose="02040603050505030304" pitchFamily="18" charset="0"/>
              </a:rPr>
              <a:t>kertas</a:t>
            </a:r>
            <a:r>
              <a:rPr lang="en-US" altLang="en-US" sz="2400" b="1" dirty="0">
                <a:solidFill>
                  <a:srgbClr val="000000"/>
                </a:solidFill>
                <a:latin typeface="Calisto MT" panose="02040603050505030304" pitchFamily="18" charset="0"/>
              </a:rPr>
              <a:t> A4 </a:t>
            </a:r>
            <a:r>
              <a:rPr lang="en-US" altLang="en-US" sz="2400" b="1" dirty="0" err="1">
                <a:solidFill>
                  <a:srgbClr val="000000"/>
                </a:solidFill>
                <a:latin typeface="Calisto MT" panose="02040603050505030304" pitchFamily="18" charset="0"/>
              </a:rPr>
              <a:t>pada</a:t>
            </a:r>
            <a:r>
              <a:rPr lang="en-US" altLang="en-US" sz="2400" b="1" dirty="0">
                <a:solidFill>
                  <a:srgbClr val="00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sz="2400" b="1" dirty="0" err="1">
                <a:solidFill>
                  <a:srgbClr val="000000"/>
                </a:solidFill>
                <a:latin typeface="Calisto MT" panose="02040603050505030304" pitchFamily="18" charset="0"/>
              </a:rPr>
              <a:t>sebelah</a:t>
            </a:r>
            <a:r>
              <a:rPr lang="en-US" altLang="en-US" sz="2400" b="1" dirty="0">
                <a:solidFill>
                  <a:srgbClr val="00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sz="2400" b="1" dirty="0" err="1">
                <a:solidFill>
                  <a:srgbClr val="000000"/>
                </a:solidFill>
                <a:latin typeface="Calisto MT" panose="02040603050505030304" pitchFamily="18" charset="0"/>
              </a:rPr>
              <a:t>mukasurat</a:t>
            </a:r>
            <a:r>
              <a:rPr lang="en-US" altLang="en-US" sz="2400" b="1" dirty="0">
                <a:solidFill>
                  <a:srgbClr val="00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sz="2400" b="1" dirty="0" err="1">
                <a:solidFill>
                  <a:srgbClr val="000000"/>
                </a:solidFill>
                <a:latin typeface="Calisto MT" panose="02040603050505030304" pitchFamily="18" charset="0"/>
              </a:rPr>
              <a:t>sahaja</a:t>
            </a:r>
            <a:endParaRPr lang="en-US" altLang="en-US" sz="1500" dirty="0">
              <a:solidFill>
                <a:srgbClr val="000000"/>
              </a:solidFill>
              <a:latin typeface="Calisto MT" panose="02040603050505030304" pitchFamily="18" charset="0"/>
            </a:endParaRPr>
          </a:p>
        </p:txBody>
      </p:sp>
      <p:sp>
        <p:nvSpPr>
          <p:cNvPr id="70663" name="Freeform 7"/>
          <p:cNvSpPr>
            <a:spLocks/>
          </p:cNvSpPr>
          <p:nvPr/>
        </p:nvSpPr>
        <p:spPr bwMode="gray">
          <a:xfrm>
            <a:off x="3552825" y="2894411"/>
            <a:ext cx="677466" cy="1259681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 lIns="68534" tIns="34265" rIns="68534" bIns="34265"/>
          <a:lstStyle/>
          <a:p>
            <a:pPr algn="ctr">
              <a:defRPr/>
            </a:pPr>
            <a:endParaRPr lang="en-MY" sz="1350" dirty="0">
              <a:solidFill>
                <a:srgbClr val="000000"/>
              </a:solidFill>
              <a:latin typeface="Calisto MT" panose="02040603050505030304" pitchFamily="18" charset="0"/>
              <a:cs typeface="Arial" charset="0"/>
            </a:endParaRPr>
          </a:p>
        </p:txBody>
      </p:sp>
      <p:sp>
        <p:nvSpPr>
          <p:cNvPr id="48134" name="AutoShape 8"/>
          <p:cNvSpPr>
            <a:spLocks noChangeAspect="1" noChangeArrowheads="1" noTextEdit="1"/>
          </p:cNvSpPr>
          <p:nvPr/>
        </p:nvSpPr>
        <p:spPr bwMode="gray">
          <a:xfrm flipH="1">
            <a:off x="4794648" y="3049191"/>
            <a:ext cx="682228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4" tIns="34265" rIns="68534" bIns="34265"/>
          <a:lstStyle/>
          <a:p>
            <a:endParaRPr lang="en-GB" sz="1350"/>
          </a:p>
        </p:txBody>
      </p:sp>
      <p:sp>
        <p:nvSpPr>
          <p:cNvPr id="70665" name="Freeform 9"/>
          <p:cNvSpPr>
            <a:spLocks/>
          </p:cNvSpPr>
          <p:nvPr/>
        </p:nvSpPr>
        <p:spPr bwMode="gray">
          <a:xfrm flipH="1">
            <a:off x="4799411" y="2894411"/>
            <a:ext cx="677465" cy="1234678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 lIns="68534" tIns="34265" rIns="68534" bIns="34265"/>
          <a:lstStyle/>
          <a:p>
            <a:pPr algn="ctr">
              <a:defRPr/>
            </a:pPr>
            <a:endParaRPr lang="en-MY" sz="1350" dirty="0">
              <a:solidFill>
                <a:srgbClr val="000000"/>
              </a:solidFill>
              <a:latin typeface="Calisto MT" panose="02040603050505030304" pitchFamily="18" charset="0"/>
              <a:cs typeface="Arial" charset="0"/>
            </a:endParaRPr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3043237" y="1806180"/>
            <a:ext cx="2939654" cy="1096565"/>
            <a:chOff x="1997" y="1402"/>
            <a:chExt cx="1889" cy="921"/>
          </a:xfrm>
          <a:solidFill>
            <a:srgbClr val="92D050"/>
          </a:solidFill>
        </p:grpSpPr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  <a:grpFill/>
          </p:grpSpPr>
          <p:sp>
            <p:nvSpPr>
              <p:cNvPr id="70668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MY" sz="1350" dirty="0">
                  <a:solidFill>
                    <a:srgbClr val="000000"/>
                  </a:solidFill>
                  <a:latin typeface="Calisto MT" panose="02040603050505030304" pitchFamily="18" charset="0"/>
                  <a:cs typeface="Arial" charset="0"/>
                </a:endParaRPr>
              </a:p>
            </p:txBody>
          </p:sp>
          <p:sp>
            <p:nvSpPr>
              <p:cNvPr id="2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MY" sz="1350" dirty="0">
                  <a:solidFill>
                    <a:srgbClr val="000000"/>
                  </a:solidFill>
                  <a:latin typeface="Calisto MT" panose="02040603050505030304" pitchFamily="18" charset="0"/>
                  <a:cs typeface="Arial" charset="0"/>
                </a:endParaRPr>
              </a:p>
            </p:txBody>
          </p:sp>
        </p:grpSp>
        <p:sp>
          <p:nvSpPr>
            <p:cNvPr id="3" name="Oval 14"/>
            <p:cNvSpPr>
              <a:spLocks noChangeArrowheads="1"/>
            </p:cNvSpPr>
            <p:nvPr/>
          </p:nvSpPr>
          <p:spPr bwMode="gray">
            <a:xfrm>
              <a:off x="2086" y="1402"/>
              <a:ext cx="1692" cy="845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Calisto MT" panose="02040603050505030304" pitchFamily="18" charset="0"/>
                <a:cs typeface="Arial" charset="0"/>
              </a:endParaRPr>
            </a:p>
          </p:txBody>
        </p:sp>
        <p:sp>
          <p:nvSpPr>
            <p:cNvPr id="4" name="Oval 15"/>
            <p:cNvSpPr>
              <a:spLocks noChangeArrowheads="1"/>
            </p:cNvSpPr>
            <p:nvPr/>
          </p:nvSpPr>
          <p:spPr bwMode="gray">
            <a:xfrm>
              <a:off x="2108" y="1423"/>
              <a:ext cx="1650" cy="824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Calisto MT" panose="02040603050505030304" pitchFamily="18" charset="0"/>
                <a:cs typeface="Arial" charset="0"/>
              </a:endParaRPr>
            </a:p>
          </p:txBody>
        </p:sp>
        <p:sp>
          <p:nvSpPr>
            <p:cNvPr id="70672" name="Oval 16"/>
            <p:cNvSpPr>
              <a:spLocks noChangeArrowheads="1"/>
            </p:cNvSpPr>
            <p:nvPr/>
          </p:nvSpPr>
          <p:spPr bwMode="gray">
            <a:xfrm>
              <a:off x="2125" y="1477"/>
              <a:ext cx="1570" cy="77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Calisto MT" panose="02040603050505030304" pitchFamily="18" charset="0"/>
                <a:cs typeface="Arial" charset="0"/>
              </a:endParaRPr>
            </a:p>
          </p:txBody>
        </p:sp>
        <p:sp>
          <p:nvSpPr>
            <p:cNvPr id="70673" name="Oval 17"/>
            <p:cNvSpPr>
              <a:spLocks noChangeArrowheads="1"/>
            </p:cNvSpPr>
            <p:nvPr/>
          </p:nvSpPr>
          <p:spPr bwMode="gray">
            <a:xfrm>
              <a:off x="2208" y="1589"/>
              <a:ext cx="1382" cy="624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Calisto MT" panose="02040603050505030304" pitchFamily="18" charset="0"/>
                <a:cs typeface="Arial" charset="0"/>
              </a:endParaRPr>
            </a:p>
          </p:txBody>
        </p:sp>
      </p:grpSp>
      <p:sp>
        <p:nvSpPr>
          <p:cNvPr id="48137" name="Text Box 18"/>
          <p:cNvSpPr txBox="1">
            <a:spLocks noChangeArrowheads="1"/>
          </p:cNvSpPr>
          <p:nvPr/>
        </p:nvSpPr>
        <p:spPr bwMode="auto">
          <a:xfrm>
            <a:off x="3017952" y="2071687"/>
            <a:ext cx="3012848" cy="39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34" tIns="34265" rIns="68534" bIns="34265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100" b="1" dirty="0">
                <a:solidFill>
                  <a:srgbClr val="000000"/>
                </a:solidFill>
                <a:latin typeface="Calisto MT" panose="02040603050505030304" pitchFamily="18" charset="0"/>
              </a:rPr>
              <a:t>CETAKAN LAPORAN</a:t>
            </a:r>
            <a:endParaRPr lang="en-US" altLang="en-US" sz="1200" dirty="0">
              <a:solidFill>
                <a:srgbClr val="000000"/>
              </a:solidFill>
              <a:latin typeface="Calisto MT" panose="02040603050505030304" pitchFamily="18" charset="0"/>
            </a:endParaRPr>
          </a:p>
        </p:txBody>
      </p:sp>
      <p:sp>
        <p:nvSpPr>
          <p:cNvPr id="48138" name="Text Box 19"/>
          <p:cNvSpPr txBox="1">
            <a:spLocks noChangeArrowheads="1"/>
          </p:cNvSpPr>
          <p:nvPr/>
        </p:nvSpPr>
        <p:spPr bwMode="auto">
          <a:xfrm>
            <a:off x="5473305" y="3140869"/>
            <a:ext cx="2312194" cy="122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4" tIns="34265" rIns="68534" bIns="34265">
            <a:spAutoFit/>
          </a:bodyPr>
          <a:lstStyle>
            <a:lvl1pPr marL="341313" indent="-341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225"/>
              </a:spcBef>
              <a:spcAft>
                <a:spcPts val="225"/>
              </a:spcAft>
            </a:pPr>
            <a:r>
              <a:rPr lang="fi-FI" altLang="en-US" sz="2400" b="1" u="sng">
                <a:solidFill>
                  <a:srgbClr val="000000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Jilid</a:t>
            </a:r>
          </a:p>
          <a:p>
            <a:pPr algn="ctr">
              <a:spcBef>
                <a:spcPts val="225"/>
              </a:spcBef>
              <a:spcAft>
                <a:spcPts val="225"/>
              </a:spcAft>
            </a:pPr>
            <a:r>
              <a:rPr lang="fi-FI" altLang="en-US" sz="2400" b="1" i="1">
                <a:solidFill>
                  <a:srgbClr val="000000"/>
                </a:solidFill>
                <a:latin typeface="Calisto MT" panose="02040603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spiral/comb binding</a:t>
            </a:r>
            <a:endParaRPr lang="en-MY" altLang="en-US" sz="2400" b="1" i="1">
              <a:solidFill>
                <a:srgbClr val="000000"/>
              </a:solidFill>
              <a:latin typeface="Calisto MT" panose="02040603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itle 5"/>
          <p:cNvSpPr txBox="1">
            <a:spLocks/>
          </p:cNvSpPr>
          <p:nvPr/>
        </p:nvSpPr>
        <p:spPr>
          <a:xfrm>
            <a:off x="1246669" y="1149564"/>
            <a:ext cx="6858000" cy="323165"/>
          </a:xfrm>
          <a:prstGeom prst="rect">
            <a:avLst/>
          </a:prstGeom>
          <a:effectLst/>
        </p:spPr>
        <p:txBody>
          <a:bodyPr lIns="68534" tIns="0" rIns="34265" bIns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100" b="1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Calisto MT" panose="02040603050505030304" pitchFamily="18" charset="0"/>
                <a:cs typeface="Tahoma" pitchFamily="34" charset="0"/>
              </a:rPr>
              <a:t>LAPORAN LATIHAN INDUSTRI</a:t>
            </a:r>
          </a:p>
        </p:txBody>
      </p:sp>
      <p:sp>
        <p:nvSpPr>
          <p:cNvPr id="48140" name="Slide Number Placeholder 2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19269D8-7450-4E70-BDA8-49D4BA024BF7}" type="slidenum">
              <a:rPr lang="es-ES" altLang="en-US">
                <a:solidFill>
                  <a:srgbClr val="000000"/>
                </a:solidFill>
              </a:rPr>
              <a:pPr/>
              <a:t>104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64327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2"/>
          <p:cNvSpPr>
            <a:spLocks noGrp="1"/>
          </p:cNvSpPr>
          <p:nvPr>
            <p:ph type="title"/>
          </p:nvPr>
        </p:nvSpPr>
        <p:spPr>
          <a:xfrm>
            <a:off x="736305" y="978944"/>
            <a:ext cx="6057901" cy="474810"/>
          </a:xfrm>
        </p:spPr>
        <p:txBody>
          <a:bodyPr/>
          <a:lstStyle/>
          <a:p>
            <a:pPr eaLnBrk="1" hangingPunct="1"/>
            <a:r>
              <a:rPr lang="en-US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FAIL LATIHAN INDUSTRI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340424" y="3132286"/>
            <a:ext cx="2664619" cy="18097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50792" tIns="25396" rIns="50792" bIns="25396" anchor="ctr"/>
          <a:lstStyle/>
          <a:p>
            <a:pPr eaLnBrk="1" hangingPunct="1">
              <a:defRPr/>
            </a:pPr>
            <a:endParaRPr lang="en-US" sz="1575" dirty="0">
              <a:latin typeface="Calisto MT" panose="02040603050505030304" pitchFamily="18" charset="0"/>
            </a:endParaRPr>
          </a:p>
          <a:p>
            <a:pPr eaLnBrk="1" hangingPunct="1">
              <a:defRPr/>
            </a:pPr>
            <a:r>
              <a:rPr lang="en-US" sz="1575" b="1" dirty="0" err="1">
                <a:latin typeface="Calisto MT" panose="02040603050505030304" pitchFamily="18" charset="0"/>
              </a:rPr>
              <a:t>Pelatih</a:t>
            </a:r>
            <a:r>
              <a:rPr lang="en-US" sz="1575" b="1" dirty="0">
                <a:latin typeface="Calisto MT" panose="02040603050505030304" pitchFamily="18" charset="0"/>
              </a:rPr>
              <a:t> </a:t>
            </a:r>
            <a:r>
              <a:rPr lang="en-US" sz="1575" b="1" dirty="0" err="1">
                <a:latin typeface="Calisto MT" panose="02040603050505030304" pitchFamily="18" charset="0"/>
              </a:rPr>
              <a:t>perlu</a:t>
            </a:r>
            <a:r>
              <a:rPr lang="en-US" sz="1575" b="1" dirty="0">
                <a:latin typeface="Calisto MT" panose="02040603050505030304" pitchFamily="18" charset="0"/>
              </a:rPr>
              <a:t> </a:t>
            </a:r>
            <a:r>
              <a:rPr lang="en-US" sz="1575" b="1" dirty="0" err="1">
                <a:latin typeface="Calisto MT" panose="02040603050505030304" pitchFamily="18" charset="0"/>
              </a:rPr>
              <a:t>lengkapkan</a:t>
            </a:r>
            <a:r>
              <a:rPr lang="en-US" sz="1575" b="1" dirty="0">
                <a:latin typeface="Calisto MT" panose="02040603050505030304" pitchFamily="18" charset="0"/>
              </a:rPr>
              <a:t> </a:t>
            </a:r>
            <a:r>
              <a:rPr lang="en-US" sz="1575" b="1" dirty="0">
                <a:solidFill>
                  <a:srgbClr val="FF0000"/>
                </a:solidFill>
                <a:latin typeface="Calisto MT" panose="02040603050505030304" pitchFamily="18" charset="0"/>
              </a:rPr>
              <a:t>MAKLUMAT PELATIH (LAMPIRAN E)</a:t>
            </a:r>
            <a:r>
              <a:rPr lang="en-US" sz="1575" b="1" dirty="0">
                <a:solidFill>
                  <a:schemeClr val="bg1"/>
                </a:solidFill>
                <a:latin typeface="Calisto MT" panose="02040603050505030304" pitchFamily="18" charset="0"/>
              </a:rPr>
              <a:t> </a:t>
            </a:r>
            <a:r>
              <a:rPr lang="en-US" sz="1575" b="1" dirty="0" err="1">
                <a:latin typeface="Calisto MT" panose="02040603050505030304" pitchFamily="18" charset="0"/>
              </a:rPr>
              <a:t>untuk</a:t>
            </a:r>
            <a:r>
              <a:rPr lang="en-US" sz="1575" b="1" dirty="0">
                <a:latin typeface="Calisto MT" panose="02040603050505030304" pitchFamily="18" charset="0"/>
              </a:rPr>
              <a:t> </a:t>
            </a:r>
            <a:r>
              <a:rPr lang="en-US" sz="1575" b="1" dirty="0" err="1">
                <a:latin typeface="Calisto MT" panose="02040603050505030304" pitchFamily="18" charset="0"/>
              </a:rPr>
              <a:t>dimasukkan</a:t>
            </a:r>
            <a:r>
              <a:rPr lang="en-US" sz="1575" b="1" dirty="0">
                <a:latin typeface="Calisto MT" panose="02040603050505030304" pitchFamily="18" charset="0"/>
              </a:rPr>
              <a:t> </a:t>
            </a:r>
            <a:r>
              <a:rPr lang="en-US" sz="1575" b="1" dirty="0" err="1">
                <a:latin typeface="Calisto MT" panose="02040603050505030304" pitchFamily="18" charset="0"/>
              </a:rPr>
              <a:t>dalam</a:t>
            </a:r>
            <a:r>
              <a:rPr lang="en-US" sz="1575" b="1" dirty="0">
                <a:latin typeface="Calisto MT" panose="02040603050505030304" pitchFamily="18" charset="0"/>
              </a:rPr>
              <a:t> Fail </a:t>
            </a:r>
            <a:r>
              <a:rPr lang="en-US" sz="1575" b="1" dirty="0" err="1">
                <a:latin typeface="Calisto MT" panose="02040603050505030304" pitchFamily="18" charset="0"/>
              </a:rPr>
              <a:t>Latihan</a:t>
            </a:r>
            <a:r>
              <a:rPr lang="en-US" sz="1575" b="1" dirty="0">
                <a:latin typeface="Calisto MT" panose="02040603050505030304" pitchFamily="18" charset="0"/>
              </a:rPr>
              <a:t> </a:t>
            </a:r>
            <a:r>
              <a:rPr lang="en-US" sz="1575" b="1" dirty="0" err="1">
                <a:latin typeface="Calisto MT" panose="02040603050505030304" pitchFamily="18" charset="0"/>
              </a:rPr>
              <a:t>Industri</a:t>
            </a:r>
            <a:endParaRPr lang="en-US" sz="1575" b="1" dirty="0">
              <a:latin typeface="Calisto MT" panose="02040603050505030304" pitchFamily="18" charset="0"/>
            </a:endParaRPr>
          </a:p>
          <a:p>
            <a:pPr marL="476224" indent="-476224">
              <a:defRPr/>
            </a:pPr>
            <a:endParaRPr lang="en-US" sz="1575" dirty="0">
              <a:latin typeface="Calisto MT" panose="02040603050505030304" pitchFamily="18" charset="0"/>
            </a:endParaRPr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779693" y="1571031"/>
            <a:ext cx="6128812" cy="964406"/>
          </a:xfrm>
          <a:prstGeom prst="rect">
            <a:avLst/>
          </a:prstGeom>
        </p:spPr>
        <p:txBody>
          <a:bodyPr lIns="68534" tIns="34265" rIns="68534" bIns="34265"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defTabSz="507972">
              <a:defRPr/>
            </a:pP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Merupakan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kaedah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mendokumentasi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,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mengumpul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dan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menyimpan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segala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maklumat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mengenai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aktiviti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kerja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yang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telah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disempurnakan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serta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disahkan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oleh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penyelia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industri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,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merekod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dokumen-dokumen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berkaitan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bagi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tujuan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penilaian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</a:t>
            </a:r>
            <a:r>
              <a:rPr lang="en-US" sz="1500" b="1" dirty="0" err="1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oleh</a:t>
            </a:r>
            <a:r>
              <a:rPr lang="en-US" sz="1500" b="1" dirty="0">
                <a:solidFill>
                  <a:schemeClr val="tx2"/>
                </a:solidFill>
                <a:latin typeface="Calisto MT" panose="02040603050505030304" pitchFamily="18" charset="0"/>
                <a:ea typeface="+mj-ea"/>
              </a:rPr>
              <a:t> PB</a:t>
            </a:r>
          </a:p>
        </p:txBody>
      </p:sp>
      <p:pic>
        <p:nvPicPr>
          <p:cNvPr id="15" name="Picture 14"/>
          <p:cNvPicPr/>
          <p:nvPr/>
        </p:nvPicPr>
        <p:blipFill>
          <a:blip r:embed="rId2"/>
          <a:srcRect l="29413" t="17582" r="28960" b="9261"/>
          <a:stretch>
            <a:fillRect/>
          </a:stretch>
        </p:blipFill>
        <p:spPr bwMode="auto">
          <a:xfrm>
            <a:off x="4924425" y="2564608"/>
            <a:ext cx="2547938" cy="32504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6" name="Straight Arrow Connector 15"/>
          <p:cNvCxnSpPr/>
          <p:nvPr/>
        </p:nvCxnSpPr>
        <p:spPr>
          <a:xfrm flipV="1">
            <a:off x="3709989" y="3470672"/>
            <a:ext cx="1293019" cy="328613"/>
          </a:xfrm>
          <a:prstGeom prst="straightConnector1">
            <a:avLst/>
          </a:prstGeom>
          <a:ln w="571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148288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2"/>
          <p:cNvSpPr>
            <a:spLocks noGrp="1"/>
          </p:cNvSpPr>
          <p:nvPr>
            <p:ph type="title"/>
          </p:nvPr>
        </p:nvSpPr>
        <p:spPr>
          <a:xfrm>
            <a:off x="826294" y="1123120"/>
            <a:ext cx="6172200" cy="857250"/>
          </a:xfrm>
        </p:spPr>
        <p:txBody>
          <a:bodyPr/>
          <a:lstStyle/>
          <a:p>
            <a:pPr eaLnBrk="1" hangingPunct="1"/>
            <a:r>
              <a:rPr lang="en-US" altLang="en-US" sz="2100" b="1" dirty="0">
                <a:latin typeface="Calisto MT" panose="02040603050505030304" pitchFamily="18" charset="0"/>
                <a:cs typeface="Arial" panose="020B0604020202020204" pitchFamily="34" charset="0"/>
              </a:rPr>
              <a:t>FAIL LATIHAN INDUSTRI 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358503" y="3058717"/>
            <a:ext cx="3252788" cy="1110853"/>
            <a:chOff x="1997" y="1402"/>
            <a:chExt cx="1889" cy="921"/>
          </a:xfrm>
          <a:solidFill>
            <a:srgbClr val="92D050"/>
          </a:solidFill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  <a:grpFill/>
          </p:grpSpPr>
          <p:sp>
            <p:nvSpPr>
              <p:cNvPr id="11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MY" sz="1350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12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MY" sz="1350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7" name="Oval 14"/>
            <p:cNvSpPr>
              <a:spLocks noChangeArrowheads="1"/>
            </p:cNvSpPr>
            <p:nvPr/>
          </p:nvSpPr>
          <p:spPr bwMode="gray">
            <a:xfrm>
              <a:off x="2086" y="1402"/>
              <a:ext cx="1691" cy="845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" name="Oval 15"/>
            <p:cNvSpPr>
              <a:spLocks noChangeArrowheads="1"/>
            </p:cNvSpPr>
            <p:nvPr/>
          </p:nvSpPr>
          <p:spPr bwMode="gray">
            <a:xfrm>
              <a:off x="2108" y="1423"/>
              <a:ext cx="1650" cy="824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gray">
            <a:xfrm>
              <a:off x="2125" y="1477"/>
              <a:ext cx="1570" cy="77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gray">
            <a:xfrm>
              <a:off x="2208" y="1589"/>
              <a:ext cx="1382" cy="631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50180" name="Text Box 18"/>
          <p:cNvSpPr txBox="1">
            <a:spLocks noChangeArrowheads="1"/>
          </p:cNvSpPr>
          <p:nvPr/>
        </p:nvSpPr>
        <p:spPr bwMode="auto">
          <a:xfrm>
            <a:off x="1437085" y="3222433"/>
            <a:ext cx="3134915" cy="69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4" tIns="34265" rIns="68534" bIns="34265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25" b="1" dirty="0" err="1">
                <a:solidFill>
                  <a:srgbClr val="000000"/>
                </a:solidFill>
                <a:latin typeface="Calisto MT" panose="02040603050505030304" pitchFamily="18" charset="0"/>
              </a:rPr>
              <a:t>Susunan</a:t>
            </a:r>
            <a:r>
              <a:rPr lang="en-US" altLang="en-US" sz="2025" b="1" dirty="0">
                <a:solidFill>
                  <a:srgbClr val="000000"/>
                </a:solidFill>
                <a:latin typeface="Calisto MT" panose="02040603050505030304" pitchFamily="18" charset="0"/>
              </a:rPr>
              <a:t> Fail: </a:t>
            </a:r>
          </a:p>
          <a:p>
            <a:pPr algn="ctr"/>
            <a:r>
              <a:rPr lang="en-US" altLang="en-US" sz="2025" b="1" dirty="0" err="1">
                <a:solidFill>
                  <a:srgbClr val="000000"/>
                </a:solidFill>
                <a:latin typeface="Calisto MT" panose="02040603050505030304" pitchFamily="18" charset="0"/>
              </a:rPr>
              <a:t>Rujuk</a:t>
            </a:r>
            <a:r>
              <a:rPr lang="en-US" altLang="en-US" sz="2025" b="1" dirty="0">
                <a:solidFill>
                  <a:srgbClr val="00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sz="2025" b="1" dirty="0">
                <a:solidFill>
                  <a:srgbClr val="FF0000"/>
                </a:solidFill>
                <a:latin typeface="Calisto MT" panose="02040603050505030304" pitchFamily="18" charset="0"/>
              </a:rPr>
              <a:t>LAMPIRAN F</a:t>
            </a:r>
            <a:endParaRPr lang="en-US" altLang="en-US" sz="1125" dirty="0">
              <a:solidFill>
                <a:srgbClr val="FF0000"/>
              </a:solidFill>
              <a:latin typeface="Calisto MT" panose="02040603050505030304" pitchFamily="18" charset="0"/>
            </a:endParaRPr>
          </a:p>
        </p:txBody>
      </p:sp>
      <p:pic>
        <p:nvPicPr>
          <p:cNvPr id="17" name="Picture 16"/>
          <p:cNvPicPr/>
          <p:nvPr/>
        </p:nvPicPr>
        <p:blipFill>
          <a:blip r:embed="rId2"/>
          <a:srcRect l="27611" t="5769" r="28571" b="37340"/>
          <a:stretch>
            <a:fillRect/>
          </a:stretch>
        </p:blipFill>
        <p:spPr bwMode="auto">
          <a:xfrm>
            <a:off x="5120880" y="1783557"/>
            <a:ext cx="2664619" cy="38266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8" name="Straight Arrow Connector 17"/>
          <p:cNvCxnSpPr/>
          <p:nvPr/>
        </p:nvCxnSpPr>
        <p:spPr>
          <a:xfrm>
            <a:off x="3983832" y="3799285"/>
            <a:ext cx="1254919" cy="0"/>
          </a:xfrm>
          <a:prstGeom prst="straightConnector1">
            <a:avLst/>
          </a:prstGeom>
          <a:ln w="571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531614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ounded Rectangle 10"/>
          <p:cNvSpPr/>
          <p:nvPr/>
        </p:nvSpPr>
        <p:spPr>
          <a:xfrm>
            <a:off x="1657350" y="2505296"/>
            <a:ext cx="6428711" cy="10287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3300" b="1" dirty="0">
                <a:solidFill>
                  <a:schemeClr val="tx1"/>
                </a:solidFill>
                <a:latin typeface="Calisto MT" panose="02040603050505030304" pitchFamily="18" charset="0"/>
                <a:cs typeface="Aharoni" pitchFamily="2" charset="-79"/>
              </a:rPr>
              <a:t>PENILAIAN CORE ABILITIES</a:t>
            </a:r>
          </a:p>
        </p:txBody>
      </p:sp>
    </p:spTree>
    <p:extLst>
      <p:ext uri="{BB962C8B-B14F-4D97-AF65-F5344CB8AC3E}">
        <p14:creationId xmlns:p14="http://schemas.microsoft.com/office/powerpoint/2010/main" val="14360658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8"/>
          <p:cNvSpPr txBox="1">
            <a:spLocks noChangeArrowheads="1"/>
          </p:cNvSpPr>
          <p:nvPr/>
        </p:nvSpPr>
        <p:spPr bwMode="auto">
          <a:xfrm>
            <a:off x="1763688" y="914176"/>
            <a:ext cx="5472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400" b="1" dirty="0">
                <a:latin typeface="Calisto MT" panose="02040603050505030304" pitchFamily="18" charset="0"/>
                <a:cs typeface="Tahoma" panose="020B0604030504040204" pitchFamily="34" charset="0"/>
              </a:rPr>
              <a:t>KAEDAH PERLAKSANAAN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421104"/>
              </p:ext>
            </p:extLst>
          </p:nvPr>
        </p:nvGraphicFramePr>
        <p:xfrm>
          <a:off x="1187625" y="1488558"/>
          <a:ext cx="7345004" cy="3661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57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0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7986">
                <a:tc rowSpan="2"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</a:pPr>
                      <a:endParaRPr lang="en-AU" sz="1400" dirty="0">
                        <a:latin typeface="Antique Olive Roman"/>
                      </a:endParaRPr>
                    </a:p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AU" sz="1400" dirty="0">
                          <a:latin typeface="Antique Olive Roman"/>
                        </a:rPr>
                        <a:t>PERKARA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AU" sz="1400" dirty="0">
                          <a:latin typeface="Antique Olive Roman"/>
                        </a:rPr>
                        <a:t>PENILAIAN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ms-MY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986">
                <a:tc vMerge="1">
                  <a:txBody>
                    <a:bodyPr/>
                    <a:lstStyle/>
                    <a:p>
                      <a:endParaRPr lang="ms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>
                          <a:latin typeface="Antique Olive Roman"/>
                        </a:rPr>
                        <a:t>TEORI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>
                          <a:latin typeface="Antique Olive Roman"/>
                        </a:rPr>
                        <a:t>AMALI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986">
                <a:tc>
                  <a:txBody>
                    <a:bodyPr/>
                    <a:lstStyle/>
                    <a:p>
                      <a:r>
                        <a:rPr lang="en-AU" sz="1400" b="1" dirty="0" err="1">
                          <a:latin typeface="Antique Olive Roman"/>
                        </a:rPr>
                        <a:t>Personel</a:t>
                      </a:r>
                      <a:r>
                        <a:rPr lang="en-AU" sz="1400" b="1" dirty="0">
                          <a:latin typeface="Antique Olive Roman"/>
                        </a:rPr>
                        <a:t> </a:t>
                      </a:r>
                      <a:r>
                        <a:rPr lang="en-AU" sz="1400" b="1" dirty="0" err="1">
                          <a:latin typeface="Antique Olive Roman"/>
                        </a:rPr>
                        <a:t>terlibat</a:t>
                      </a:r>
                      <a:r>
                        <a:rPr lang="en-AU" sz="1400" b="1" baseline="0" dirty="0">
                          <a:latin typeface="Antique Olive Roman"/>
                        </a:rPr>
                        <a:t> </a:t>
                      </a:r>
                      <a:endParaRPr lang="ms-MY" sz="1400" b="1" dirty="0">
                        <a:latin typeface="Antique Olive Roman"/>
                      </a:endParaRPr>
                    </a:p>
                  </a:txBody>
                  <a:tcPr marL="68580" marR="68580" marT="34296" marB="3429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dirty="0">
                          <a:latin typeface="Antique Olive Roman"/>
                        </a:rPr>
                        <a:t>PP/TP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r>
                        <a:rPr lang="en-AU" sz="1400" dirty="0">
                          <a:latin typeface="Antique Olive Roman"/>
                        </a:rPr>
                        <a:t>PP/TP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9209">
                <a:tc>
                  <a:txBody>
                    <a:bodyPr/>
                    <a:lstStyle/>
                    <a:p>
                      <a:r>
                        <a:rPr lang="en-AU" sz="1400" b="1" dirty="0" err="1">
                          <a:latin typeface="Antique Olive Roman"/>
                        </a:rPr>
                        <a:t>Kaedah</a:t>
                      </a:r>
                      <a:r>
                        <a:rPr lang="en-AU" sz="1400" b="1" dirty="0">
                          <a:latin typeface="Antique Olive Roman"/>
                        </a:rPr>
                        <a:t> </a:t>
                      </a:r>
                      <a:r>
                        <a:rPr lang="en-AU" sz="1400" b="1" dirty="0" err="1">
                          <a:latin typeface="Antique Olive Roman"/>
                        </a:rPr>
                        <a:t>pelaksanaan</a:t>
                      </a:r>
                      <a:endParaRPr lang="ms-MY" sz="1400" b="1" dirty="0">
                        <a:latin typeface="Antique Olive Roman"/>
                      </a:endParaRPr>
                    </a:p>
                  </a:txBody>
                  <a:tcPr marL="68580" marR="68580" marT="34296" marB="3429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dirty="0" err="1">
                          <a:latin typeface="Antique Olive Roman"/>
                        </a:rPr>
                        <a:t>Dilaksanakan</a:t>
                      </a:r>
                      <a:r>
                        <a:rPr lang="en-AU" sz="1400" dirty="0">
                          <a:latin typeface="Antique Olive Roman"/>
                        </a:rPr>
                        <a:t> </a:t>
                      </a:r>
                      <a:r>
                        <a:rPr lang="en-AU" sz="1400" dirty="0" err="1">
                          <a:latin typeface="Antique Olive Roman"/>
                        </a:rPr>
                        <a:t>secara</a:t>
                      </a:r>
                      <a:r>
                        <a:rPr lang="en-AU" sz="1400" dirty="0">
                          <a:latin typeface="Antique Olive Roman"/>
                        </a:rPr>
                        <a:t> </a:t>
                      </a:r>
                      <a:r>
                        <a:rPr lang="en-AU" sz="1400" b="1" dirty="0" err="1">
                          <a:latin typeface="Antique Olive Roman"/>
                        </a:rPr>
                        <a:t>berasingan</a:t>
                      </a:r>
                      <a:r>
                        <a:rPr lang="en-AU" sz="1400" b="0" dirty="0">
                          <a:latin typeface="Antique Olive Roman"/>
                        </a:rPr>
                        <a:t> </a:t>
                      </a:r>
                      <a:r>
                        <a:rPr lang="en-AU" sz="1400" b="0" dirty="0" err="1">
                          <a:latin typeface="Antique Olive Roman"/>
                        </a:rPr>
                        <a:t>daripada</a:t>
                      </a:r>
                      <a:r>
                        <a:rPr lang="en-AU" sz="1400" b="0" dirty="0">
                          <a:latin typeface="Antique Olive Roman"/>
                        </a:rPr>
                        <a:t> program </a:t>
                      </a:r>
                      <a:r>
                        <a:rPr lang="en-AU" sz="1400" b="0" dirty="0" err="1">
                          <a:latin typeface="Antique Olive Roman"/>
                        </a:rPr>
                        <a:t>kemahiran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dirty="0" err="1">
                          <a:latin typeface="Antique Olive Roman"/>
                        </a:rPr>
                        <a:t>Dilaksanakan</a:t>
                      </a:r>
                      <a:r>
                        <a:rPr lang="en-AU" sz="1400" dirty="0">
                          <a:latin typeface="Antique Olive Roman"/>
                        </a:rPr>
                        <a:t> </a:t>
                      </a:r>
                      <a:r>
                        <a:rPr lang="en-AU" sz="1400" dirty="0" err="1">
                          <a:latin typeface="Antique Olive Roman"/>
                        </a:rPr>
                        <a:t>secara</a:t>
                      </a:r>
                      <a:r>
                        <a:rPr lang="en-AU" sz="1400" dirty="0">
                          <a:latin typeface="Antique Olive Roman"/>
                        </a:rPr>
                        <a:t> </a:t>
                      </a:r>
                      <a:r>
                        <a:rPr lang="en-AU" sz="1400" b="1" dirty="0" err="1">
                          <a:latin typeface="Antique Olive Roman"/>
                        </a:rPr>
                        <a:t>bersekali</a:t>
                      </a:r>
                      <a:r>
                        <a:rPr lang="en-AU" sz="1400" b="1" dirty="0">
                          <a:latin typeface="Antique Olive Roman"/>
                        </a:rPr>
                        <a:t> </a:t>
                      </a:r>
                      <a:r>
                        <a:rPr lang="en-AU" sz="1400" b="0" dirty="0" err="1">
                          <a:latin typeface="Antique Olive Roman"/>
                        </a:rPr>
                        <a:t>dengan</a:t>
                      </a:r>
                      <a:r>
                        <a:rPr lang="en-AU" sz="1400" b="0" dirty="0">
                          <a:latin typeface="Antique Olive Roman"/>
                        </a:rPr>
                        <a:t> </a:t>
                      </a:r>
                      <a:r>
                        <a:rPr lang="en-AU" sz="1400" b="0" dirty="0" err="1">
                          <a:latin typeface="Antique Olive Roman"/>
                        </a:rPr>
                        <a:t>setiap</a:t>
                      </a:r>
                      <a:r>
                        <a:rPr lang="en-AU" sz="1400" b="0" dirty="0">
                          <a:latin typeface="Antique Olive Roman"/>
                        </a:rPr>
                        <a:t> </a:t>
                      </a:r>
                      <a:r>
                        <a:rPr lang="en-AU" sz="1400" b="0" dirty="0" err="1">
                          <a:latin typeface="Antique Olive Roman"/>
                        </a:rPr>
                        <a:t>penilaian</a:t>
                      </a:r>
                      <a:r>
                        <a:rPr lang="en-AU" sz="1400" b="0" dirty="0">
                          <a:latin typeface="Antique Olive Roman"/>
                        </a:rPr>
                        <a:t> </a:t>
                      </a:r>
                      <a:r>
                        <a:rPr lang="en-AU" sz="1400" b="0" dirty="0" err="1">
                          <a:latin typeface="Antique Olive Roman"/>
                        </a:rPr>
                        <a:t>prestasi</a:t>
                      </a:r>
                      <a:r>
                        <a:rPr lang="en-AU" sz="1400" b="0" baseline="0" dirty="0">
                          <a:latin typeface="Antique Olive Roman"/>
                        </a:rPr>
                        <a:t> p</a:t>
                      </a:r>
                      <a:r>
                        <a:rPr lang="en-AU" sz="1400" b="0" dirty="0">
                          <a:latin typeface="Antique Olive Roman"/>
                        </a:rPr>
                        <a:t>rogram </a:t>
                      </a:r>
                      <a:r>
                        <a:rPr lang="en-AU" sz="1400" b="0" dirty="0" err="1">
                          <a:latin typeface="Antique Olive Roman"/>
                        </a:rPr>
                        <a:t>kemahiran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5215">
                <a:tc>
                  <a:txBody>
                    <a:bodyPr/>
                    <a:lstStyle/>
                    <a:p>
                      <a:r>
                        <a:rPr lang="en-AU" sz="1400" b="1" dirty="0" err="1">
                          <a:latin typeface="Antique Olive Roman"/>
                        </a:rPr>
                        <a:t>Markah</a:t>
                      </a:r>
                      <a:r>
                        <a:rPr lang="en-AU" sz="1400" b="1" dirty="0">
                          <a:latin typeface="Antique Olive Roman"/>
                        </a:rPr>
                        <a:t> lulus minimum</a:t>
                      </a:r>
                      <a:endParaRPr lang="ms-MY" sz="1400" b="1" dirty="0">
                        <a:latin typeface="Antique Olive Roman"/>
                      </a:endParaRPr>
                    </a:p>
                  </a:txBody>
                  <a:tcPr marL="68580" marR="68580" marT="34296" marB="3429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dirty="0">
                          <a:latin typeface="Antique Olive Roman"/>
                        </a:rPr>
                        <a:t>50%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r>
                        <a:rPr lang="en-AU" sz="1400" dirty="0" err="1">
                          <a:latin typeface="Antique Olive Roman"/>
                        </a:rPr>
                        <a:t>Skala</a:t>
                      </a:r>
                      <a:r>
                        <a:rPr lang="en-AU" sz="1400" dirty="0">
                          <a:latin typeface="Antique Olive Roman"/>
                        </a:rPr>
                        <a:t> 3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3975">
                <a:tc>
                  <a:txBody>
                    <a:bodyPr/>
                    <a:lstStyle/>
                    <a:p>
                      <a:r>
                        <a:rPr lang="en-AU" sz="1400" b="1" dirty="0" err="1">
                          <a:latin typeface="Antique Olive Roman"/>
                        </a:rPr>
                        <a:t>Perekodan</a:t>
                      </a:r>
                      <a:r>
                        <a:rPr lang="en-AU" sz="1400" b="1" dirty="0">
                          <a:latin typeface="Antique Olive Roman"/>
                        </a:rPr>
                        <a:t> </a:t>
                      </a:r>
                      <a:r>
                        <a:rPr lang="en-AU" sz="1400" b="1" dirty="0" err="1">
                          <a:latin typeface="Antique Olive Roman"/>
                        </a:rPr>
                        <a:t>keputusan</a:t>
                      </a:r>
                      <a:endParaRPr lang="ms-MY" sz="1400" b="1" dirty="0">
                        <a:latin typeface="Antique Olive Roman"/>
                      </a:endParaRPr>
                    </a:p>
                  </a:txBody>
                  <a:tcPr marL="68580" marR="68580" marT="34296" marB="3429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dirty="0">
                          <a:latin typeface="Antique Olive Roman"/>
                        </a:rPr>
                        <a:t>RPK – </a:t>
                      </a:r>
                      <a:r>
                        <a:rPr lang="en-AU" sz="1400" dirty="0" err="1">
                          <a:latin typeface="Antique Olive Roman"/>
                        </a:rPr>
                        <a:t>Teori</a:t>
                      </a:r>
                      <a:r>
                        <a:rPr lang="en-AU" sz="1400" dirty="0">
                          <a:latin typeface="Antique Olive Roman"/>
                        </a:rPr>
                        <a:t> </a:t>
                      </a:r>
                      <a:r>
                        <a:rPr lang="en-AU" sz="1400" i="1" dirty="0">
                          <a:latin typeface="Antique Olive Roman"/>
                        </a:rPr>
                        <a:t>Core Abilities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r>
                        <a:rPr lang="en-AU" sz="1400" dirty="0" err="1">
                          <a:latin typeface="Antique Olive Roman"/>
                        </a:rPr>
                        <a:t>Borang</a:t>
                      </a:r>
                      <a:r>
                        <a:rPr lang="en-AU" sz="1400" dirty="0">
                          <a:latin typeface="Antique Olive Roman"/>
                        </a:rPr>
                        <a:t> JPK/CA/01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2672">
                <a:tc>
                  <a:txBody>
                    <a:bodyPr/>
                    <a:lstStyle/>
                    <a:p>
                      <a:r>
                        <a:rPr lang="en-US" altLang="en-US" sz="1400" b="1" u="none" dirty="0" err="1">
                          <a:latin typeface="Antique Olive Roman"/>
                        </a:rPr>
                        <a:t>Jenis</a:t>
                      </a:r>
                      <a:r>
                        <a:rPr lang="en-US" altLang="en-US" sz="1400" b="1" u="none" dirty="0">
                          <a:latin typeface="Antique Olive Roman"/>
                        </a:rPr>
                        <a:t>  </a:t>
                      </a:r>
                      <a:r>
                        <a:rPr lang="en-US" altLang="en-US" sz="1400" b="1" u="none" dirty="0" err="1">
                          <a:latin typeface="Antique Olive Roman"/>
                        </a:rPr>
                        <a:t>Penilaian</a:t>
                      </a:r>
                      <a:r>
                        <a:rPr lang="en-US" altLang="en-US" sz="1400" b="1" u="none" dirty="0">
                          <a:latin typeface="Antique Olive Roman"/>
                        </a:rPr>
                        <a:t> </a:t>
                      </a:r>
                      <a:endParaRPr lang="ms-MY" sz="1400" b="1" u="none" dirty="0">
                        <a:latin typeface="Antique Olive Roman"/>
                      </a:endParaRPr>
                    </a:p>
                  </a:txBody>
                  <a:tcPr marL="68580" marR="68580" marT="34296" marB="3429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en-US" sz="1400" b="0" dirty="0" err="1">
                          <a:latin typeface="Antique Olive Roman"/>
                        </a:rPr>
                        <a:t>Ujian</a:t>
                      </a:r>
                      <a:r>
                        <a:rPr lang="en-US" altLang="en-US" sz="1400" b="0" dirty="0">
                          <a:latin typeface="Antique Olive Roman"/>
                        </a:rPr>
                        <a:t> </a:t>
                      </a:r>
                      <a:r>
                        <a:rPr lang="en-US" altLang="en-US" sz="1400" b="0" dirty="0" err="1">
                          <a:latin typeface="Antique Olive Roman"/>
                        </a:rPr>
                        <a:t>Bertulis</a:t>
                      </a:r>
                      <a:r>
                        <a:rPr lang="en-US" altLang="en-US" sz="1400" b="0" dirty="0">
                          <a:latin typeface="Antique Olive Roman"/>
                        </a:rPr>
                        <a:t> / </a:t>
                      </a:r>
                      <a:r>
                        <a:rPr lang="en-US" altLang="en-US" sz="1400" b="0" dirty="0" err="1">
                          <a:latin typeface="Antique Olive Roman"/>
                        </a:rPr>
                        <a:t>Kuiz</a:t>
                      </a:r>
                      <a:r>
                        <a:rPr lang="en-US" altLang="en-US" sz="1400" b="0" dirty="0">
                          <a:latin typeface="Antique Olive Roman"/>
                        </a:rPr>
                        <a:t>  (T1-T4)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en-US" sz="1400" b="0" dirty="0" err="1">
                          <a:latin typeface="Antique Olive Roman"/>
                        </a:rPr>
                        <a:t>Tugasan</a:t>
                      </a:r>
                      <a:r>
                        <a:rPr lang="en-US" altLang="en-US" sz="1400" b="0" dirty="0">
                          <a:latin typeface="Antique Olive Roman"/>
                        </a:rPr>
                        <a:t> / </a:t>
                      </a:r>
                      <a:r>
                        <a:rPr lang="en-US" altLang="en-US" sz="1400" b="0" dirty="0" err="1">
                          <a:latin typeface="Antique Olive Roman"/>
                        </a:rPr>
                        <a:t>Kajian</a:t>
                      </a:r>
                      <a:r>
                        <a:rPr lang="en-US" altLang="en-US" sz="1400" b="0" dirty="0">
                          <a:latin typeface="Antique Olive Roman"/>
                        </a:rPr>
                        <a:t> </a:t>
                      </a:r>
                      <a:r>
                        <a:rPr lang="en-US" altLang="en-US" sz="1400" b="0" dirty="0" err="1">
                          <a:latin typeface="Antique Olive Roman"/>
                        </a:rPr>
                        <a:t>Kes</a:t>
                      </a:r>
                      <a:r>
                        <a:rPr lang="en-US" altLang="en-US" sz="1400" b="0" dirty="0">
                          <a:latin typeface="Antique Olive Roman"/>
                        </a:rPr>
                        <a:t> (T3 &amp; T4 </a:t>
                      </a:r>
                      <a:r>
                        <a:rPr lang="en-US" altLang="en-US" sz="1400" b="0" dirty="0" err="1">
                          <a:latin typeface="Antique Olive Roman"/>
                        </a:rPr>
                        <a:t>sahaja</a:t>
                      </a:r>
                      <a:r>
                        <a:rPr lang="en-US" altLang="en-US" sz="1400" b="0" dirty="0">
                          <a:latin typeface="Antique Olive Roman"/>
                        </a:rPr>
                        <a:t>)</a:t>
                      </a:r>
                      <a:endParaRPr lang="ms-MY" sz="1400" b="0" dirty="0">
                        <a:latin typeface="Antique Olive Roman"/>
                      </a:endParaRPr>
                    </a:p>
                  </a:txBody>
                  <a:tcPr marL="68580" marR="68580" marT="34296" marB="34296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dirty="0" err="1">
                          <a:latin typeface="Antique Olive Roman"/>
                        </a:rPr>
                        <a:t>Senarai</a:t>
                      </a:r>
                      <a:r>
                        <a:rPr lang="en-AU" sz="1400" dirty="0">
                          <a:latin typeface="Antique Olive Roman"/>
                        </a:rPr>
                        <a:t> </a:t>
                      </a:r>
                      <a:r>
                        <a:rPr lang="en-AU" sz="1400" dirty="0" err="1">
                          <a:latin typeface="Antique Olive Roman"/>
                        </a:rPr>
                        <a:t>semak</a:t>
                      </a:r>
                      <a:r>
                        <a:rPr lang="en-AU" sz="1400" dirty="0">
                          <a:latin typeface="Antique Olive Roman"/>
                        </a:rPr>
                        <a:t> </a:t>
                      </a:r>
                      <a:r>
                        <a:rPr lang="en-AU" sz="1400" baseline="0" dirty="0">
                          <a:latin typeface="Antique Olive Roman"/>
                        </a:rPr>
                        <a:t> </a:t>
                      </a:r>
                      <a:r>
                        <a:rPr lang="en-AU" sz="1400" baseline="0" dirty="0" err="1">
                          <a:latin typeface="Antique Olive Roman"/>
                        </a:rPr>
                        <a:t>menggunakan</a:t>
                      </a:r>
                      <a:r>
                        <a:rPr lang="en-AU" sz="1400" baseline="0" dirty="0">
                          <a:latin typeface="Antique Olive Roman"/>
                        </a:rPr>
                        <a:t> </a:t>
                      </a:r>
                      <a:r>
                        <a:rPr lang="en-AU" sz="1400" dirty="0" err="1">
                          <a:latin typeface="Antique Olive Roman"/>
                        </a:rPr>
                        <a:t>Borang</a:t>
                      </a:r>
                      <a:r>
                        <a:rPr lang="en-AU" sz="1400" dirty="0">
                          <a:latin typeface="Antique Olive Roman"/>
                        </a:rPr>
                        <a:t> JPK/CA/01</a:t>
                      </a:r>
                      <a:endParaRPr lang="ms-MY" sz="1400" dirty="0">
                        <a:latin typeface="Antique Olive Roman"/>
                      </a:endParaRPr>
                    </a:p>
                  </a:txBody>
                  <a:tcPr marL="68580" marR="68580" marT="34296" marB="34296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63688" y="5229200"/>
            <a:ext cx="61150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AU" sz="1200" dirty="0">
                <a:latin typeface="Antique Olive Roman"/>
              </a:rPr>
              <a:t>Nota :</a:t>
            </a:r>
          </a:p>
          <a:p>
            <a:pPr marL="202406" indent="-202406">
              <a:buFont typeface="Arial" pitchFamily="34" charset="0"/>
              <a:buChar char="•"/>
              <a:defRPr/>
            </a:pPr>
            <a:r>
              <a:rPr lang="en-AU" sz="1200" dirty="0" err="1">
                <a:latin typeface="Antique Olive Roman"/>
              </a:rPr>
              <a:t>Pelatih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perlu</a:t>
            </a:r>
            <a:r>
              <a:rPr lang="en-AU" sz="1200" dirty="0">
                <a:latin typeface="Antique Olive Roman"/>
              </a:rPr>
              <a:t> lulus </a:t>
            </a:r>
            <a:r>
              <a:rPr lang="en-AU" sz="1200" dirty="0" err="1">
                <a:latin typeface="Antique Olive Roman"/>
              </a:rPr>
              <a:t>setiap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komponen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teori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dan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amali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untuk</a:t>
            </a:r>
            <a:r>
              <a:rPr lang="en-AU" sz="1200" dirty="0">
                <a:latin typeface="Antique Olive Roman"/>
              </a:rPr>
              <a:t> lulus </a:t>
            </a:r>
            <a:r>
              <a:rPr lang="en-AU" sz="1200" i="1" dirty="0">
                <a:latin typeface="Antique Olive Roman"/>
              </a:rPr>
              <a:t>Core Abilities </a:t>
            </a:r>
            <a:r>
              <a:rPr lang="en-AU" sz="1200" dirty="0">
                <a:latin typeface="Antique Olive Roman"/>
              </a:rPr>
              <a:t>(CA)</a:t>
            </a:r>
            <a:r>
              <a:rPr lang="en-AU" sz="1200" i="1" dirty="0">
                <a:latin typeface="Antique Olive Roman"/>
              </a:rPr>
              <a:t> </a:t>
            </a:r>
            <a:r>
              <a:rPr lang="en-AU" sz="1200" dirty="0">
                <a:latin typeface="Antique Olive Roman"/>
              </a:rPr>
              <a:t> </a:t>
            </a:r>
          </a:p>
          <a:p>
            <a:pPr marL="202406" indent="-202406">
              <a:buFont typeface="Arial" pitchFamily="34" charset="0"/>
              <a:buChar char="•"/>
              <a:defRPr/>
            </a:pPr>
            <a:r>
              <a:rPr lang="en-AU" sz="1200" dirty="0" err="1">
                <a:latin typeface="Antique Olive Roman"/>
              </a:rPr>
              <a:t>Bagi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komponen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amali</a:t>
            </a:r>
            <a:r>
              <a:rPr lang="en-AU" sz="1200" dirty="0">
                <a:latin typeface="Antique Olive Roman"/>
              </a:rPr>
              <a:t>, </a:t>
            </a:r>
            <a:r>
              <a:rPr lang="en-AU" sz="1200" dirty="0" err="1">
                <a:latin typeface="Antique Olive Roman"/>
              </a:rPr>
              <a:t>pelatih</a:t>
            </a:r>
            <a:r>
              <a:rPr lang="en-AU" sz="1200" dirty="0">
                <a:latin typeface="Antique Olive Roman"/>
              </a:rPr>
              <a:t> yang </a:t>
            </a:r>
            <a:r>
              <a:rPr lang="en-AU" sz="1200" dirty="0" err="1">
                <a:latin typeface="Antique Olive Roman"/>
              </a:rPr>
              <a:t>gagal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penilaian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prestasi</a:t>
            </a:r>
            <a:r>
              <a:rPr lang="en-AU" sz="1200" dirty="0">
                <a:latin typeface="Antique Olive Roman"/>
              </a:rPr>
              <a:t> program </a:t>
            </a:r>
            <a:r>
              <a:rPr lang="en-AU" sz="1200" dirty="0" err="1">
                <a:latin typeface="Antique Olive Roman"/>
              </a:rPr>
              <a:t>kemahiran</a:t>
            </a:r>
            <a:r>
              <a:rPr lang="en-AU" sz="1200" dirty="0">
                <a:latin typeface="Antique Olive Roman"/>
              </a:rPr>
              <a:t>, </a:t>
            </a:r>
            <a:r>
              <a:rPr lang="en-AU" sz="1200" dirty="0" err="1">
                <a:latin typeface="Antique Olive Roman"/>
              </a:rPr>
              <a:t>secara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automatik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gagal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penilaian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amali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i="1" dirty="0">
                <a:latin typeface="Antique Olive Roman"/>
              </a:rPr>
              <a:t>Core Abilities 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dan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perlu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mengulang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semula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komponen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amali</a:t>
            </a:r>
            <a:r>
              <a:rPr lang="en-AU" sz="1200" dirty="0">
                <a:latin typeface="Antique Olive Roman"/>
              </a:rPr>
              <a:t> CA </a:t>
            </a:r>
            <a:r>
              <a:rPr lang="en-AU" sz="1200" dirty="0" err="1">
                <a:latin typeface="Antique Olive Roman"/>
              </a:rPr>
              <a:t>bersekali</a:t>
            </a:r>
            <a:r>
              <a:rPr lang="en-AU" sz="1200" dirty="0">
                <a:latin typeface="Antique Olive Roman"/>
              </a:rPr>
              <a:t>  </a:t>
            </a:r>
            <a:r>
              <a:rPr lang="en-AU" sz="1200" dirty="0" err="1">
                <a:latin typeface="Antique Olive Roman"/>
              </a:rPr>
              <a:t>penilaian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prestasi</a:t>
            </a:r>
            <a:r>
              <a:rPr lang="en-AU" sz="1200" dirty="0">
                <a:latin typeface="Antique Olive Roman"/>
              </a:rPr>
              <a:t> program </a:t>
            </a:r>
            <a:r>
              <a:rPr lang="en-AU" sz="1200" dirty="0" err="1">
                <a:latin typeface="Antique Olive Roman"/>
              </a:rPr>
              <a:t>kemahiran</a:t>
            </a:r>
            <a:r>
              <a:rPr lang="en-AU" sz="1200" dirty="0">
                <a:latin typeface="Antique Olive Roman"/>
              </a:rPr>
              <a:t> </a:t>
            </a:r>
            <a:r>
              <a:rPr lang="en-AU" sz="1200" dirty="0" err="1">
                <a:latin typeface="Antique Olive Roman"/>
              </a:rPr>
              <a:t>tersebut</a:t>
            </a:r>
            <a:r>
              <a:rPr lang="en-AU" sz="1200" dirty="0">
                <a:latin typeface="Antique Olive Roman"/>
              </a:rPr>
              <a:t>.</a:t>
            </a:r>
            <a:endParaRPr lang="ms-MY" sz="1200" dirty="0"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657664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ChangeArrowheads="1"/>
          </p:cNvSpPr>
          <p:nvPr/>
        </p:nvSpPr>
        <p:spPr bwMode="auto">
          <a:xfrm>
            <a:off x="2339752" y="2492896"/>
            <a:ext cx="509543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300" b="1" dirty="0">
                <a:latin typeface="Calisto MT" panose="02040603050505030304" pitchFamily="18" charset="0"/>
                <a:cs typeface="Tahoma" panose="020B0604030504040204" pitchFamily="34" charset="0"/>
              </a:rPr>
              <a:t>KAEDAH PEREKODAN </a:t>
            </a:r>
            <a:endParaRPr lang="ms-MY" altLang="en-US" sz="3300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28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99571" y="260648"/>
            <a:ext cx="8856984" cy="6480720"/>
            <a:chOff x="103514" y="275268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75268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93254" y="4350264"/>
            <a:ext cx="58681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PERSIJILAN YANG DILAKSANAKAN SECARA </a:t>
            </a:r>
          </a:p>
          <a:p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PERSIJILAN TAHAP TUNGGAL - MENGIKUT TAHAP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ntique Olive Roman"/>
                <a:cs typeface="Vrinda" panose="020B0502040204020203" pitchFamily="34" charset="0"/>
              </a:rPr>
              <a:t>Merujuk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ntique Olive Roman"/>
                <a:cs typeface="Vrinda" panose="020B0502040204020203" pitchFamily="34" charset="0"/>
              </a:rPr>
              <a:t>kepada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ntique Olive Roman"/>
                <a:cs typeface="Vrinda" panose="020B0502040204020203" pitchFamily="34" charset="0"/>
              </a:rPr>
              <a:t> program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ntique Olive Roman"/>
                <a:cs typeface="Vrinda" panose="020B0502040204020203" pitchFamily="34" charset="0"/>
              </a:rPr>
              <a:t>tahap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ntique Olive Roman"/>
                <a:cs typeface="Vrinda" panose="020B0502040204020203" pitchFamily="34" charset="0"/>
              </a:rPr>
              <a:t>tertinggi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ntique Olive Roman"/>
                <a:cs typeface="Vrinda" panose="020B0502040204020203" pitchFamily="34" charset="0"/>
              </a:rPr>
              <a:t> yang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ntique Olive Roman"/>
                <a:cs typeface="Vrinda" panose="020B0502040204020203" pitchFamily="34" charset="0"/>
              </a:rPr>
              <a:t>diikuti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ntique Olive Roman"/>
                <a:cs typeface="Vrinda" panose="020B0502040204020203" pitchFamily="34" charset="0"/>
              </a:rPr>
              <a:t>.</a:t>
            </a:r>
          </a:p>
          <a:p>
            <a:endParaRPr lang="en-US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Antique Olive Roman"/>
              <a:cs typeface="Vrinda" panose="020B0502040204020203" pitchFamily="34" charset="0"/>
            </a:endParaRPr>
          </a:p>
          <a:p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[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Pembayaran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Fii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hanya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SATU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kali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bagi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setiap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calon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.</a:t>
            </a:r>
          </a:p>
          <a:p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Daftar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pada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Tahap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tertinggi</a:t>
            </a:r>
            <a:r>
              <a:rPr lang="en-US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.]</a:t>
            </a:r>
            <a:endParaRPr lang="en-MY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097611" y="2495018"/>
            <a:ext cx="2434829" cy="116958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379" tIns="45686" rIns="91379" bIns="45686" anchor="ctr"/>
          <a:lstStyle/>
          <a:p>
            <a:pPr indent="-342668" algn="ctr">
              <a:spcBef>
                <a:spcPts val="300"/>
              </a:spcBef>
              <a:spcAft>
                <a:spcPts val="300"/>
              </a:spcAft>
            </a:pPr>
            <a:r>
              <a:rPr lang="fi-FI" sz="1600" b="1" dirty="0">
                <a:solidFill>
                  <a:srgbClr val="000000"/>
                </a:solidFill>
                <a:latin typeface="Antique Olive Roman"/>
                <a:ea typeface="Calibri" pitchFamily="34" charset="0"/>
                <a:cs typeface="Times New Roman" pitchFamily="18" charset="0"/>
              </a:rPr>
              <a:t>PERSIJILAN TAHAP </a:t>
            </a:r>
          </a:p>
          <a:p>
            <a:pPr indent="-342668" algn="ctr">
              <a:spcBef>
                <a:spcPts val="300"/>
              </a:spcBef>
              <a:spcAft>
                <a:spcPts val="300"/>
              </a:spcAft>
            </a:pPr>
            <a:r>
              <a:rPr lang="fi-FI" sz="1600" b="1" dirty="0">
                <a:solidFill>
                  <a:srgbClr val="000000"/>
                </a:solidFill>
                <a:latin typeface="Antique Olive Roman"/>
                <a:ea typeface="Calibri" pitchFamily="34" charset="0"/>
                <a:cs typeface="Times New Roman" pitchFamily="18" charset="0"/>
              </a:rPr>
              <a:t>TUNGGAL </a:t>
            </a:r>
          </a:p>
          <a:p>
            <a:pPr indent="-342668" algn="ctr">
              <a:spcBef>
                <a:spcPts val="300"/>
              </a:spcBef>
              <a:spcAft>
                <a:spcPts val="300"/>
              </a:spcAft>
            </a:pPr>
            <a:r>
              <a:rPr lang="fi-FI" sz="1600" b="1" dirty="0">
                <a:solidFill>
                  <a:srgbClr val="000000"/>
                </a:solidFill>
                <a:latin typeface="Antique Olive Roman"/>
                <a:ea typeface="Calibri" pitchFamily="34" charset="0"/>
                <a:cs typeface="Times New Roman" pitchFamily="18" charset="0"/>
              </a:rPr>
              <a:t>(SINGLE TIER)</a:t>
            </a:r>
            <a:endParaRPr lang="en-MY" sz="1600" b="1" dirty="0">
              <a:solidFill>
                <a:srgbClr val="000000"/>
              </a:solidFill>
              <a:latin typeface="Antique Olive Roman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906210" y="2671746"/>
            <a:ext cx="1800685" cy="11829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379" tIns="45686" rIns="91379" bIns="45686" anchor="ctr"/>
          <a:lstStyle/>
          <a:p>
            <a:pPr algn="ctr"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latin typeface="Antique Olive Roman"/>
              </a:rPr>
              <a:t>MENGIKUT </a:t>
            </a:r>
          </a:p>
          <a:p>
            <a:pPr algn="ctr" eaLnBrk="0" hangingPunct="0">
              <a:defRPr/>
            </a:pPr>
            <a:r>
              <a:rPr lang="en-US" sz="1600" b="1" dirty="0">
                <a:solidFill>
                  <a:srgbClr val="000000"/>
                </a:solidFill>
                <a:latin typeface="Antique Olive Roman"/>
              </a:rPr>
              <a:t>TAHAP</a:t>
            </a:r>
            <a:endParaRPr lang="en-US" sz="1600" dirty="0">
              <a:solidFill>
                <a:srgbClr val="000000"/>
              </a:solidFill>
              <a:latin typeface="Antique Olive Roman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23801" y="4256215"/>
            <a:ext cx="1828775" cy="713222"/>
          </a:xfrm>
          <a:prstGeom prst="rect">
            <a:avLst/>
          </a:prstGeom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67730" tIns="33865" rIns="67730" bIns="33865" rtlCol="0" anchor="ctr"/>
          <a:lstStyle/>
          <a:p>
            <a:pPr algn="ctr"/>
            <a:r>
              <a:rPr lang="en-US" sz="1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Mengikut</a:t>
            </a:r>
            <a:r>
              <a:rPr 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 </a:t>
            </a:r>
            <a:r>
              <a:rPr lang="en-US" sz="1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Tahap</a:t>
            </a:r>
            <a:endParaRPr 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579718" y="5360885"/>
            <a:ext cx="1828775" cy="71322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67730" tIns="33865" rIns="67730" bIns="33865" rtlCol="0" anchor="ctr"/>
          <a:lstStyle/>
          <a:p>
            <a:pPr algn="ctr"/>
            <a:r>
              <a:rPr lang="en-US" sz="1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Tidak</a:t>
            </a:r>
            <a:r>
              <a:rPr 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 </a:t>
            </a:r>
            <a:r>
              <a:rPr lang="en-US" sz="1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Mengikut</a:t>
            </a:r>
            <a:r>
              <a:rPr lang="en-US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 </a:t>
            </a:r>
            <a:r>
              <a:rPr lang="en-US" sz="1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Tahap</a:t>
            </a:r>
            <a:endParaRPr lang="en-US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rot="5400000">
            <a:off x="7094553" y="3976771"/>
            <a:ext cx="538469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6200000" flipH="1">
            <a:off x="7203350" y="5185625"/>
            <a:ext cx="35052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rved Left Arrow 7"/>
          <p:cNvSpPr/>
          <p:nvPr/>
        </p:nvSpPr>
        <p:spPr>
          <a:xfrm rot="2780658">
            <a:off x="2982127" y="2292647"/>
            <a:ext cx="817860" cy="1574326"/>
          </a:xfrm>
          <a:prstGeom prst="curved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1" name="Curved Right Arrow 20"/>
          <p:cNvSpPr/>
          <p:nvPr/>
        </p:nvSpPr>
        <p:spPr>
          <a:xfrm rot="19065504">
            <a:off x="4966145" y="2452922"/>
            <a:ext cx="949042" cy="1372410"/>
          </a:xfrm>
          <a:prstGeom prst="curved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gray">
          <a:xfrm rot="16200000">
            <a:off x="3908713" y="991124"/>
            <a:ext cx="1287885" cy="2260663"/>
          </a:xfrm>
          <a:prstGeom prst="ellipse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 algn="ctr" eaLnBrk="0" hangingPunct="0"/>
            <a:r>
              <a:rPr lang="en-US" sz="1600" b="1" dirty="0">
                <a:solidFill>
                  <a:srgbClr val="000000"/>
                </a:solidFill>
                <a:latin typeface="Antique Olive Roman"/>
              </a:rPr>
              <a:t>PROGRAM</a:t>
            </a:r>
          </a:p>
          <a:p>
            <a:pPr algn="ctr" eaLnBrk="0" hangingPunct="0"/>
            <a:r>
              <a:rPr lang="en-US" sz="1600" b="1" dirty="0">
                <a:solidFill>
                  <a:srgbClr val="000000"/>
                </a:solidFill>
                <a:latin typeface="Antique Olive Roman"/>
              </a:rPr>
              <a:t>PENUH</a:t>
            </a:r>
            <a:endParaRPr lang="en-US" sz="1600" dirty="0">
              <a:solidFill>
                <a:srgbClr val="000000"/>
              </a:solidFill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220271424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"/>
          <p:cNvSpPr>
            <a:spLocks noChangeArrowheads="1"/>
          </p:cNvSpPr>
          <p:nvPr/>
        </p:nvSpPr>
        <p:spPr bwMode="auto">
          <a:xfrm>
            <a:off x="2170371" y="1533748"/>
            <a:ext cx="4229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REKOD BUKTI PENCAPAIAN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1189517" y="2319961"/>
            <a:ext cx="26860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1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Definisi</a:t>
            </a:r>
            <a:r>
              <a:rPr lang="en-US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: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1125058" y="3059740"/>
            <a:ext cx="77743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100" dirty="0" err="1">
                <a:latin typeface="Calisto MT" panose="02040603050505030304" pitchFamily="18" charset="0"/>
                <a:cs typeface="Tahoma" panose="020B0604030504040204" pitchFamily="34" charset="0"/>
              </a:rPr>
              <a:t>Suatu</a:t>
            </a:r>
            <a:r>
              <a:rPr lang="en-US" altLang="en-US" sz="2100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2100" dirty="0" err="1">
                <a:latin typeface="Calisto MT" panose="02040603050505030304" pitchFamily="18" charset="0"/>
                <a:cs typeface="Tahoma" panose="020B0604030504040204" pitchFamily="34" charset="0"/>
              </a:rPr>
              <a:t>dokumen</a:t>
            </a:r>
            <a:r>
              <a:rPr lang="en-US" altLang="en-US" sz="2100" dirty="0">
                <a:latin typeface="Calisto MT" panose="02040603050505030304" pitchFamily="18" charset="0"/>
                <a:cs typeface="Tahoma" panose="020B0604030504040204" pitchFamily="34" charset="0"/>
              </a:rPr>
              <a:t> yang </a:t>
            </a:r>
            <a:r>
              <a:rPr lang="en-US" altLang="en-US" sz="2100" dirty="0" err="1">
                <a:latin typeface="Calisto MT" panose="02040603050505030304" pitchFamily="18" charset="0"/>
                <a:cs typeface="Tahoma" panose="020B0604030504040204" pitchFamily="34" charset="0"/>
              </a:rPr>
              <a:t>merekodkan</a:t>
            </a:r>
            <a:r>
              <a:rPr lang="en-US" altLang="en-US" sz="2100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2100" dirty="0" err="1">
                <a:latin typeface="Calisto MT" panose="02040603050505030304" pitchFamily="18" charset="0"/>
                <a:cs typeface="Tahoma" panose="020B0604030504040204" pitchFamily="34" charset="0"/>
              </a:rPr>
              <a:t>pencapaian</a:t>
            </a:r>
            <a:r>
              <a:rPr lang="en-US" altLang="en-US" sz="2100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2100" dirty="0" err="1">
                <a:latin typeface="Calisto MT" panose="02040603050505030304" pitchFamily="18" charset="0"/>
                <a:cs typeface="Tahoma" panose="020B0604030504040204" pitchFamily="34" charset="0"/>
              </a:rPr>
              <a:t>calon</a:t>
            </a:r>
            <a:r>
              <a:rPr lang="en-US" altLang="en-US" sz="2100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2100" dirty="0" err="1">
                <a:latin typeface="Calisto MT" panose="02040603050505030304" pitchFamily="18" charset="0"/>
                <a:cs typeface="Tahoma" panose="020B0604030504040204" pitchFamily="34" charset="0"/>
              </a:rPr>
              <a:t>terhadap</a:t>
            </a:r>
            <a:r>
              <a:rPr lang="en-US" altLang="en-US" sz="2100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2100" dirty="0" err="1">
                <a:latin typeface="Calisto MT" panose="02040603050505030304" pitchFamily="18" charset="0"/>
                <a:cs typeface="Tahoma" panose="020B0604030504040204" pitchFamily="34" charset="0"/>
              </a:rPr>
              <a:t>tugasan-tugasan</a:t>
            </a:r>
            <a:r>
              <a:rPr lang="en-US" altLang="en-US" sz="2100" dirty="0">
                <a:latin typeface="Calisto MT" panose="02040603050505030304" pitchFamily="18" charset="0"/>
                <a:cs typeface="Tahoma" panose="020B0604030504040204" pitchFamily="34" charset="0"/>
              </a:rPr>
              <a:t> yang </a:t>
            </a:r>
            <a:r>
              <a:rPr lang="en-US" altLang="en-US" sz="2100" dirty="0" err="1">
                <a:latin typeface="Calisto MT" panose="02040603050505030304" pitchFamily="18" charset="0"/>
                <a:cs typeface="Tahoma" panose="020B0604030504040204" pitchFamily="34" charset="0"/>
              </a:rPr>
              <a:t>berkaitan</a:t>
            </a:r>
            <a:r>
              <a:rPr lang="en-US" altLang="en-US" sz="2100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2100" dirty="0" err="1">
                <a:latin typeface="Calisto MT" panose="02040603050505030304" pitchFamily="18" charset="0"/>
                <a:cs typeface="Tahoma" panose="020B0604030504040204" pitchFamily="34" charset="0"/>
              </a:rPr>
              <a:t>melalui</a:t>
            </a:r>
            <a:r>
              <a:rPr lang="en-US" altLang="en-US" sz="2100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2100" dirty="0" err="1">
                <a:latin typeface="Calisto MT" panose="02040603050505030304" pitchFamily="18" charset="0"/>
                <a:cs typeface="Tahoma" panose="020B0604030504040204" pitchFamily="34" charset="0"/>
              </a:rPr>
              <a:t>penilaian</a:t>
            </a:r>
            <a:r>
              <a:rPr lang="en-US" altLang="en-US" sz="2100" dirty="0">
                <a:latin typeface="Calisto MT" panose="02040603050505030304" pitchFamily="18" charset="0"/>
                <a:cs typeface="Tahoma" panose="020B0604030504040204" pitchFamily="34" charset="0"/>
              </a:rPr>
              <a:t> yang </a:t>
            </a:r>
            <a:r>
              <a:rPr lang="en-US" altLang="en-US" sz="2100" dirty="0" err="1">
                <a:latin typeface="Calisto MT" panose="02040603050505030304" pitchFamily="18" charset="0"/>
                <a:cs typeface="Tahoma" panose="020B0604030504040204" pitchFamily="34" charset="0"/>
              </a:rPr>
              <a:t>dilakukan</a:t>
            </a:r>
            <a:r>
              <a:rPr lang="en-US" altLang="en-US" sz="2100" dirty="0">
                <a:latin typeface="Calisto MT" panose="02040603050505030304" pitchFamily="18" charset="0"/>
                <a:cs typeface="Tahom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882603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itle 2"/>
          <p:cNvSpPr>
            <a:spLocks noGrp="1"/>
          </p:cNvSpPr>
          <p:nvPr>
            <p:ph type="title"/>
          </p:nvPr>
        </p:nvSpPr>
        <p:spPr>
          <a:xfrm>
            <a:off x="1223963" y="1147083"/>
            <a:ext cx="6904241" cy="55483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1950" b="1" dirty="0">
                <a:latin typeface="Calisto MT" panose="02040603050505030304" pitchFamily="18" charset="0"/>
                <a:ea typeface="Tahoma" pitchFamily="34" charset="0"/>
                <a:cs typeface="Tahoma" pitchFamily="34" charset="0"/>
              </a:rPr>
              <a:t>KAEDAH PEREKODAN (SUSUNAN PORTFOLIO PELATIH)</a:t>
            </a:r>
            <a:endParaRPr lang="en-MY" sz="1950" b="1" dirty="0">
              <a:latin typeface="Calisto MT" panose="02040603050505030304" pitchFamily="18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223963" y="1585287"/>
          <a:ext cx="6686550" cy="435831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343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3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69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NOSS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SEDIA ADA</a:t>
                      </a:r>
                      <a:endParaRPr lang="en-MY" sz="1100" dirty="0">
                        <a:solidFill>
                          <a:schemeClr val="tx1"/>
                        </a:solidFill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9763" marR="49763" marT="26130" marB="2613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NOSS FORMAT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BAHARU</a:t>
                      </a:r>
                      <a:endParaRPr lang="en-MY" sz="1100" dirty="0">
                        <a:solidFill>
                          <a:schemeClr val="tx1"/>
                        </a:solidFill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9763" marR="49763" marT="26130" marB="2613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2720">
                <a:tc>
                  <a:txBody>
                    <a:bodyPr/>
                    <a:lstStyle/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Bukti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Pendaftaran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dan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Salinan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Resit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Bayaran</a:t>
                      </a:r>
                      <a:endParaRPr lang="en-US" sz="1100" dirty="0"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Carta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Profile (JPC)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program NOSS;</a:t>
                      </a:r>
                    </a:p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Carta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profil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Core Abilities;</a:t>
                      </a:r>
                    </a:p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Training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pathway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program NOSS;</a:t>
                      </a:r>
                    </a:p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Matrik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NOSS</a:t>
                      </a:r>
                    </a:p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Matriks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Core abilities (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jika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berkenaan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);</a:t>
                      </a:r>
                    </a:p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Rekod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Pencapaian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Kumulatif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(RPK)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program NOSS;</a:t>
                      </a:r>
                    </a:p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Rekod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Pencapaian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Kumulatif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(RPK)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Core abilities;</a:t>
                      </a:r>
                    </a:p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Bukti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pencapaian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semua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duti-duti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dan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tugasan-tugasan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berdasarkan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modul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1 </a:t>
                      </a:r>
                    </a:p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Borang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penilaian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prestasi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NCS-Core Abilities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(JPK/CA/01)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–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Modul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1</a:t>
                      </a:r>
                    </a:p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Bukti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pencapaian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semua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duti-duti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dan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tugasan-tugasan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berdasarkan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modul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2 </a:t>
                      </a:r>
                    </a:p>
                    <a:p>
                      <a:pPr marL="51435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Borang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penilaian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prestasi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NCS-Core Abilities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(JPK/CA/01)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–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Modul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2</a:t>
                      </a:r>
                    </a:p>
                    <a:p>
                      <a:pPr marL="51435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…. Dan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seterusnya</a:t>
                      </a:r>
                      <a:endParaRPr lang="en-US" sz="1100" dirty="0"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1435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Bukti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penilaian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teori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core abilities </a:t>
                      </a:r>
                      <a:endParaRPr lang="en-US" sz="1100" dirty="0"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450850" lvl="1" indent="-279400" eaLnBrk="1" hangingPunct="1">
                        <a:buFont typeface="Wingdings" pitchFamily="2" charset="2"/>
                        <a:buChar char="§"/>
                      </a:pPr>
                      <a:endParaRPr lang="en-US" sz="1100" dirty="0"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450850" lvl="1" indent="-279400" eaLnBrk="1" hangingPunct="1">
                        <a:buFont typeface="Wingdings" pitchFamily="2" charset="2"/>
                        <a:buChar char="§"/>
                      </a:pPr>
                      <a:endParaRPr lang="en-US" sz="1100" dirty="0"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endParaRPr lang="en-MY" sz="1100" dirty="0"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9763" marR="49763" marT="26130" marB="2613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15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Bukti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Pendaftaran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dan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Salinan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Resit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Bayaran</a:t>
                      </a:r>
                      <a:endParaRPr lang="en-US" sz="1100" dirty="0"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Carta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Competency Profile (CPC)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program NOSS;</a:t>
                      </a: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Carta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profil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Core Abilities;</a:t>
                      </a: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Training pathway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program NOSS;</a:t>
                      </a: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Matriks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Core abilities (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jika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berkenaan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);</a:t>
                      </a: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Rekod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Pencapaian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Kumulatif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(RPK)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program NOSS; </a:t>
                      </a: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Rekod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Pencapaian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Kumulatif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(RPK)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Core abilities;</a:t>
                      </a: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Bukti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pencapaian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semua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aktiviti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kerja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(work activities)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berdasarkan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Competency Unit (CU 1)</a:t>
                      </a: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Borang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penilaian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prestasi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NCS-Core Abilities (JPK/CA/01)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–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CU1</a:t>
                      </a: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Bukti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pencapaian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semua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aktiviti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kerja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(work activities)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berdasarkan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Competency Unit (CU 2)</a:t>
                      </a: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Borang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penilaian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prestasi</a:t>
                      </a:r>
                      <a:r>
                        <a:rPr lang="en-US" sz="110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NCS-Core Abilities (JPK/CA/01)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–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bagi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CU2</a:t>
                      </a: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…. Dan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seterusnya</a:t>
                      </a:r>
                      <a:endParaRPr lang="en-US" sz="1100" baseline="0" dirty="0"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571500" lvl="1" indent="-342900" eaLnBrk="1" hangingPunct="1">
                        <a:buFont typeface="+mj-lt"/>
                        <a:buAutoNum type="arabicPeriod"/>
                      </a:pP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Bukti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penilaian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100" baseline="0" dirty="0" err="1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teori</a:t>
                      </a:r>
                      <a:r>
                        <a:rPr lang="en-US" sz="1100" baseline="0" dirty="0">
                          <a:latin typeface="Calisto MT" panose="02040603050505030304" pitchFamily="18" charset="0"/>
                          <a:ea typeface="Tahoma" pitchFamily="34" charset="0"/>
                          <a:cs typeface="Tahoma" pitchFamily="34" charset="0"/>
                        </a:rPr>
                        <a:t> core abilities </a:t>
                      </a:r>
                      <a:endParaRPr lang="en-US" sz="1100" dirty="0"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228600" lvl="1" indent="0" eaLnBrk="1" hangingPunct="1">
                        <a:buFont typeface="Wingdings" pitchFamily="2" charset="2"/>
                        <a:buNone/>
                      </a:pPr>
                      <a:endParaRPr lang="en-US" sz="1100" dirty="0">
                        <a:latin typeface="Calisto MT" panose="02040603050505030304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9763" marR="49763" marT="26130" marB="26130"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5300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6172200" y="5643562"/>
            <a:ext cx="1600200" cy="3571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8081563-D3A2-4AD4-8150-3F18C696E366}" type="slidenum">
              <a:rPr lang="en-MY" altLang="en-US">
                <a:solidFill>
                  <a:srgbClr val="000000"/>
                </a:solidFill>
                <a:latin typeface="Corbel" panose="020B0503020204020204" pitchFamily="34" charset="0"/>
              </a:rPr>
              <a:pPr/>
              <a:t>111</a:t>
            </a:fld>
            <a:endParaRPr lang="en-MY" altLang="en-US">
              <a:solidFill>
                <a:srgbClr val="000000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9458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23" y="637724"/>
            <a:ext cx="8060906" cy="59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61921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874" y="1292756"/>
            <a:ext cx="6977502" cy="502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302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Title 1"/>
          <p:cNvSpPr>
            <a:spLocks noGrp="1"/>
          </p:cNvSpPr>
          <p:nvPr>
            <p:ph type="title"/>
          </p:nvPr>
        </p:nvSpPr>
        <p:spPr>
          <a:xfrm>
            <a:off x="1170911" y="1054225"/>
            <a:ext cx="7608924" cy="49768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1950" b="1" dirty="0">
                <a:latin typeface="Calisto MT" panose="02040603050505030304" pitchFamily="18" charset="0"/>
                <a:ea typeface="Tahoma" pitchFamily="34" charset="0"/>
                <a:cs typeface="Tahoma" pitchFamily="34" charset="0"/>
              </a:rPr>
              <a:t>REKOD PENILAIAN KUMULATIF (RPK)-NOSS FORMAT BAHARU</a:t>
            </a:r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112" y="1625452"/>
            <a:ext cx="6553770" cy="410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5BBAF45-5B97-4904-A69C-B50B6466F23C}" type="slidenum">
              <a:rPr lang="en-MY" altLang="en-US">
                <a:solidFill>
                  <a:srgbClr val="000000"/>
                </a:solidFill>
                <a:latin typeface="Corbel" panose="020B0503020204020204" pitchFamily="34" charset="0"/>
              </a:rPr>
              <a:pPr/>
              <a:t>114</a:t>
            </a:fld>
            <a:endParaRPr lang="en-MY" altLang="en-US">
              <a:solidFill>
                <a:srgbClr val="000000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96211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CFD3D5B-E1B6-430E-85D9-1A1671501BD3}" type="slidenum">
              <a:rPr lang="es-ES" altLang="en-US">
                <a:solidFill>
                  <a:srgbClr val="000000"/>
                </a:solidFill>
              </a:rPr>
              <a:pPr/>
              <a:t>115</a:t>
            </a:fld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98082" y="979886"/>
            <a:ext cx="8277446" cy="497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-US" sz="1950" b="1" kern="0" dirty="0" err="1">
                <a:solidFill>
                  <a:srgbClr val="000000"/>
                </a:solidFill>
                <a:latin typeface="Calisto MT" panose="02040603050505030304" pitchFamily="18" charset="0"/>
                <a:ea typeface="Tahoma" pitchFamily="34" charset="0"/>
                <a:cs typeface="Tahoma" pitchFamily="34" charset="0"/>
              </a:rPr>
              <a:t>Rekod</a:t>
            </a:r>
            <a:r>
              <a:rPr lang="en-US" sz="1950" b="1" kern="0" dirty="0">
                <a:solidFill>
                  <a:srgbClr val="000000"/>
                </a:solidFill>
                <a:latin typeface="Calisto MT" panose="02040603050505030304" pitchFamily="18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950" b="1" kern="0" dirty="0" err="1">
                <a:solidFill>
                  <a:srgbClr val="000000"/>
                </a:solidFill>
                <a:latin typeface="Calisto MT" panose="02040603050505030304" pitchFamily="18" charset="0"/>
                <a:ea typeface="Tahoma" pitchFamily="34" charset="0"/>
                <a:cs typeface="Tahoma" pitchFamily="34" charset="0"/>
              </a:rPr>
              <a:t>Penilaian</a:t>
            </a:r>
            <a:r>
              <a:rPr lang="en-US" sz="1950" b="1" kern="0" dirty="0">
                <a:solidFill>
                  <a:srgbClr val="000000"/>
                </a:solidFill>
                <a:latin typeface="Calisto MT" panose="02040603050505030304" pitchFamily="18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950" b="1" kern="0" dirty="0" err="1">
                <a:solidFill>
                  <a:srgbClr val="000000"/>
                </a:solidFill>
                <a:latin typeface="Calisto MT" panose="02040603050505030304" pitchFamily="18" charset="0"/>
                <a:ea typeface="Tahoma" pitchFamily="34" charset="0"/>
                <a:cs typeface="Tahoma" pitchFamily="34" charset="0"/>
              </a:rPr>
              <a:t>Kumulatif</a:t>
            </a:r>
            <a:r>
              <a:rPr lang="en-US" sz="1950" b="1" kern="0" dirty="0">
                <a:solidFill>
                  <a:srgbClr val="000000"/>
                </a:solidFill>
                <a:latin typeface="Calisto MT" panose="02040603050505030304" pitchFamily="18" charset="0"/>
                <a:ea typeface="Tahoma" pitchFamily="34" charset="0"/>
                <a:cs typeface="Tahoma" pitchFamily="34" charset="0"/>
              </a:rPr>
              <a:t> (RPK) -NOSS Format Baharu</a:t>
            </a:r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582701"/>
            <a:ext cx="6897872" cy="4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71067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itle 2"/>
          <p:cNvSpPr>
            <a:spLocks noGrp="1"/>
          </p:cNvSpPr>
          <p:nvPr>
            <p:ph type="title"/>
          </p:nvPr>
        </p:nvSpPr>
        <p:spPr>
          <a:xfrm>
            <a:off x="1256122" y="1041127"/>
            <a:ext cx="7045649" cy="596504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1950" b="1" dirty="0">
                <a:latin typeface="Calisto MT" panose="02040603050505030304" pitchFamily="18" charset="0"/>
                <a:ea typeface="Tahoma" pitchFamily="34" charset="0"/>
                <a:cs typeface="Tahoma" pitchFamily="34" charset="0"/>
              </a:rPr>
              <a:t>REKOD PENCAPAIAN KUMULATIF (RPK)- NOSS SEDIA ADA</a:t>
            </a:r>
            <a:endParaRPr lang="en-MY" sz="1950" b="1" dirty="0">
              <a:latin typeface="Calisto MT" panose="02040603050505030304" pitchFamily="18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83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7300" y="1714500"/>
            <a:ext cx="6515100" cy="3829050"/>
          </a:xfrm>
        </p:spPr>
      </p:pic>
      <p:sp>
        <p:nvSpPr>
          <p:cNvPr id="5837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DE84951-43AA-4AE4-BCFC-7ACD266E0713}" type="slidenum">
              <a:rPr lang="en-MY" altLang="en-US">
                <a:solidFill>
                  <a:srgbClr val="000000"/>
                </a:solidFill>
                <a:latin typeface="Corbel" panose="020B0503020204020204" pitchFamily="34" charset="0"/>
              </a:rPr>
              <a:pPr/>
              <a:t>116</a:t>
            </a:fld>
            <a:endParaRPr lang="en-MY" altLang="en-US">
              <a:solidFill>
                <a:srgbClr val="000000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1727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2049066" y="5560219"/>
            <a:ext cx="742950" cy="400050"/>
          </a:xfrm>
          <a:prstGeom prst="ellipse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Times New Roman" panose="02020603050405020304" pitchFamily="18" charset="0"/>
              <a:buNone/>
            </a:pPr>
            <a:fld id="{43051EB3-DD7A-4C38-AEE9-E0E278188C01}" type="slidenum">
              <a:rPr lang="en-US" altLang="en-US">
                <a:cs typeface="Lucida Sans Unicode" panose="020B0602030504020204" pitchFamily="34" charset="0"/>
              </a:rPr>
              <a:pPr>
                <a:buFont typeface="Times New Roman" panose="02020603050405020304" pitchFamily="18" charset="0"/>
                <a:buNone/>
              </a:pPr>
              <a:t>117</a:t>
            </a:fld>
            <a:endParaRPr lang="en-US" altLang="en-US">
              <a:cs typeface="Lucida Sans Unicode" panose="020B0602030504020204" pitchFamily="34" charset="0"/>
            </a:endParaRPr>
          </a:p>
        </p:txBody>
      </p:sp>
      <p:pic>
        <p:nvPicPr>
          <p:cNvPr id="5939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18750" r="18124" b="27344"/>
          <a:stretch>
            <a:fillRect/>
          </a:stretch>
        </p:blipFill>
        <p:spPr bwMode="auto">
          <a:xfrm>
            <a:off x="1600200" y="1543050"/>
            <a:ext cx="5772150" cy="39433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7" name="TextBox 10"/>
          <p:cNvSpPr txBox="1">
            <a:spLocks noChangeArrowheads="1"/>
          </p:cNvSpPr>
          <p:nvPr/>
        </p:nvSpPr>
        <p:spPr bwMode="auto">
          <a:xfrm>
            <a:off x="3257550" y="1001317"/>
            <a:ext cx="2300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RPK </a:t>
            </a:r>
            <a:r>
              <a:rPr lang="en-US" altLang="en-US" sz="2100" b="1" i="1" dirty="0">
                <a:latin typeface="Calisto MT" panose="02040603050505030304" pitchFamily="18" charset="0"/>
                <a:cs typeface="Tahoma" panose="020B0604030504040204" pitchFamily="34" charset="0"/>
              </a:rPr>
              <a:t>Core Abilities</a:t>
            </a:r>
          </a:p>
        </p:txBody>
      </p:sp>
      <p:sp>
        <p:nvSpPr>
          <p:cNvPr id="59398" name="TextBox 11"/>
          <p:cNvSpPr txBox="1">
            <a:spLocks noChangeArrowheads="1"/>
          </p:cNvSpPr>
          <p:nvPr/>
        </p:nvSpPr>
        <p:spPr bwMode="auto">
          <a:xfrm>
            <a:off x="2065735" y="5600700"/>
            <a:ext cx="65594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50"/>
              <a:t>Modul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743075" y="2743200"/>
            <a:ext cx="1771650" cy="1371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5" name="Rounded Rectangle 14"/>
          <p:cNvSpPr/>
          <p:nvPr/>
        </p:nvSpPr>
        <p:spPr>
          <a:xfrm>
            <a:off x="5193506" y="4000500"/>
            <a:ext cx="2171700" cy="13716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6" name="Up Arrow 15"/>
          <p:cNvSpPr/>
          <p:nvPr/>
        </p:nvSpPr>
        <p:spPr>
          <a:xfrm>
            <a:off x="2457450" y="3943350"/>
            <a:ext cx="114300" cy="148590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7" name="Right Arrow 16"/>
          <p:cNvSpPr/>
          <p:nvPr/>
        </p:nvSpPr>
        <p:spPr>
          <a:xfrm rot="20848272">
            <a:off x="2781301" y="5341144"/>
            <a:ext cx="2378869" cy="8215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3240030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7439025" y="5444730"/>
            <a:ext cx="309563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Times New Roman" panose="02020603050405020304" pitchFamily="18" charset="0"/>
              <a:buNone/>
            </a:pPr>
            <a:fld id="{FE2AC189-5B50-474B-8747-F38698264083}" type="slidenum">
              <a:rPr lang="en-US" altLang="en-US">
                <a:cs typeface="Lucida Sans Unicode" panose="020B0602030504020204" pitchFamily="34" charset="0"/>
              </a:rPr>
              <a:pPr>
                <a:buFont typeface="Times New Roman" panose="02020603050405020304" pitchFamily="18" charset="0"/>
                <a:buNone/>
              </a:pPr>
              <a:t>118</a:t>
            </a:fld>
            <a:endParaRPr lang="en-US" altLang="en-US">
              <a:cs typeface="Lucida Sans Unicode" panose="020B0602030504020204" pitchFamily="34" charset="0"/>
            </a:endParaRPr>
          </a:p>
        </p:txBody>
      </p:sp>
      <p:pic>
        <p:nvPicPr>
          <p:cNvPr id="45062" name="Picture 2"/>
          <p:cNvPicPr>
            <a:picLocks noChangeAspect="1" noChangeArrowheads="1"/>
          </p:cNvPicPr>
          <p:nvPr/>
        </p:nvPicPr>
        <p:blipFill>
          <a:blip r:embed="rId3"/>
          <a:srcRect l="18750" t="18750" r="18124" b="27344"/>
          <a:stretch>
            <a:fillRect/>
          </a:stretch>
        </p:blipFill>
        <p:spPr bwMode="auto">
          <a:xfrm>
            <a:off x="1526381" y="1314450"/>
            <a:ext cx="5772150" cy="3943350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633787" y="5257801"/>
            <a:ext cx="4310063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dirty="0" err="1">
                <a:latin typeface="Arial" charset="0"/>
                <a:cs typeface="Arial" charset="0"/>
              </a:rPr>
              <a:t>Masukkan</a:t>
            </a:r>
            <a:r>
              <a:rPr lang="en-US" sz="1200" dirty="0">
                <a:latin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cs typeface="Arial" charset="0"/>
              </a:rPr>
              <a:t>markah</a:t>
            </a:r>
            <a:r>
              <a:rPr lang="en-US" sz="1200" dirty="0">
                <a:latin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cs typeface="Arial" charset="0"/>
              </a:rPr>
              <a:t>teori</a:t>
            </a:r>
            <a:r>
              <a:rPr lang="en-US" sz="1200" dirty="0">
                <a:latin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cs typeface="Arial" charset="0"/>
              </a:rPr>
              <a:t>bagi</a:t>
            </a:r>
            <a:r>
              <a:rPr lang="en-US" sz="1200" dirty="0">
                <a:latin typeface="Arial" charset="0"/>
                <a:cs typeface="Arial" charset="0"/>
              </a:rPr>
              <a:t> module </a:t>
            </a:r>
            <a:r>
              <a:rPr lang="en-US" sz="1200" dirty="0" err="1">
                <a:latin typeface="Arial" charset="0"/>
                <a:cs typeface="Arial" charset="0"/>
              </a:rPr>
              <a:t>berkenaan</a:t>
            </a:r>
            <a:r>
              <a:rPr lang="en-US" sz="1200" dirty="0">
                <a:latin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cs typeface="Arial" charset="0"/>
              </a:rPr>
              <a:t>pada</a:t>
            </a:r>
            <a:r>
              <a:rPr lang="en-US" sz="1200" dirty="0">
                <a:latin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cs typeface="Arial" charset="0"/>
              </a:rPr>
              <a:t>ruangan</a:t>
            </a:r>
            <a:r>
              <a:rPr lang="en-US" sz="1200" dirty="0">
                <a:latin typeface="Arial" charset="0"/>
                <a:cs typeface="Arial" charset="0"/>
              </a:rPr>
              <a:t> yang </a:t>
            </a:r>
            <a:r>
              <a:rPr lang="en-US" sz="1200" dirty="0" err="1">
                <a:latin typeface="Arial" charset="0"/>
                <a:cs typeface="Arial" charset="0"/>
              </a:rPr>
              <a:t>disediakan</a:t>
            </a:r>
            <a:endParaRPr lang="en-US" sz="1200" dirty="0">
              <a:latin typeface="Arial" charset="0"/>
              <a:cs typeface="Arial" charset="0"/>
            </a:endParaRPr>
          </a:p>
          <a:p>
            <a:pPr eaLnBrk="1" hangingPunct="1">
              <a:defRPr/>
            </a:pPr>
            <a:r>
              <a:rPr lang="en-US" sz="1200" dirty="0" err="1">
                <a:latin typeface="Arial" charset="0"/>
                <a:cs typeface="Arial" charset="0"/>
              </a:rPr>
              <a:t>Markah</a:t>
            </a:r>
            <a:r>
              <a:rPr lang="en-US" sz="1200" dirty="0">
                <a:latin typeface="Arial" charset="0"/>
                <a:cs typeface="Arial" charset="0"/>
              </a:rPr>
              <a:t> lulus </a:t>
            </a:r>
            <a:r>
              <a:rPr lang="en-US" sz="1200" dirty="0" err="1">
                <a:latin typeface="Arial" charset="0"/>
                <a:cs typeface="Arial" charset="0"/>
              </a:rPr>
              <a:t>minimam</a:t>
            </a:r>
            <a:r>
              <a:rPr lang="en-US" sz="1200" dirty="0">
                <a:latin typeface="Arial" charset="0"/>
                <a:cs typeface="Arial" charset="0"/>
              </a:rPr>
              <a:t> 50%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993606" y="4040981"/>
            <a:ext cx="1200150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4" name="Freeform 13"/>
          <p:cNvSpPr/>
          <p:nvPr/>
        </p:nvSpPr>
        <p:spPr>
          <a:xfrm>
            <a:off x="4341020" y="4429125"/>
            <a:ext cx="1750219" cy="828675"/>
          </a:xfrm>
          <a:custGeom>
            <a:avLst/>
            <a:gdLst>
              <a:gd name="connsiteX0" fmla="*/ 9525 w 2333625"/>
              <a:gd name="connsiteY0" fmla="*/ 1352550 h 1352550"/>
              <a:gd name="connsiteX1" fmla="*/ 0 w 2333625"/>
              <a:gd name="connsiteY1" fmla="*/ 9525 h 1352550"/>
              <a:gd name="connsiteX2" fmla="*/ 2333625 w 2333625"/>
              <a:gd name="connsiteY2" fmla="*/ 0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33625" h="1352550">
                <a:moveTo>
                  <a:pt x="9525" y="1352550"/>
                </a:moveTo>
                <a:lnTo>
                  <a:pt x="0" y="9525"/>
                </a:lnTo>
                <a:lnTo>
                  <a:pt x="2333625" y="0"/>
                </a:lnTo>
              </a:path>
            </a:pathLst>
          </a:cu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5" name="Rounded Rectangle 14"/>
          <p:cNvSpPr/>
          <p:nvPr/>
        </p:nvSpPr>
        <p:spPr>
          <a:xfrm>
            <a:off x="1633538" y="3143250"/>
            <a:ext cx="1828800" cy="7429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6" name="Rectangle 15"/>
          <p:cNvSpPr/>
          <p:nvPr/>
        </p:nvSpPr>
        <p:spPr>
          <a:xfrm>
            <a:off x="4090988" y="2743200"/>
            <a:ext cx="2514600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14313" indent="-214313">
              <a:buFont typeface="+mj-lt"/>
              <a:buAutoNum type="romanLcPeriod"/>
              <a:defRPr/>
            </a:pP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Nyatakan</a:t>
            </a: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tarikh</a:t>
            </a: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penilaian</a:t>
            </a: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teori</a:t>
            </a: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bagi</a:t>
            </a: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 module </a:t>
            </a: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berkenaan</a:t>
            </a: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;</a:t>
            </a:r>
          </a:p>
          <a:p>
            <a:pPr marL="214313" indent="-214313">
              <a:buFont typeface="+mj-lt"/>
              <a:buAutoNum type="romanLcPeriod"/>
              <a:defRPr/>
            </a:pP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PP </a:t>
            </a: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dan</a:t>
            </a: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 PPD </a:t>
            </a: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turunkan</a:t>
            </a: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tandatangan</a:t>
            </a: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pada</a:t>
            </a: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ruangan</a:t>
            </a:r>
            <a:r>
              <a:rPr lang="en-US" sz="825" dirty="0">
                <a:solidFill>
                  <a:schemeClr val="tx1"/>
                </a:solidFill>
                <a:cs typeface="Arial" pitchFamily="34" charset="0"/>
              </a:rPr>
              <a:t> yang </a:t>
            </a:r>
            <a:r>
              <a:rPr lang="en-US" sz="825" dirty="0" err="1">
                <a:solidFill>
                  <a:schemeClr val="tx1"/>
                </a:solidFill>
                <a:cs typeface="Arial" pitchFamily="34" charset="0"/>
              </a:rPr>
              <a:t>disediakan</a:t>
            </a:r>
            <a:endParaRPr lang="en-US" sz="825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3476625" y="3321844"/>
            <a:ext cx="600075" cy="0"/>
          </a:xfrm>
          <a:custGeom>
            <a:avLst/>
            <a:gdLst>
              <a:gd name="connsiteX0" fmla="*/ 800100 w 800100"/>
              <a:gd name="connsiteY0" fmla="*/ 0 h 0"/>
              <a:gd name="connsiteX1" fmla="*/ 0 w 800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0100">
                <a:moveTo>
                  <a:pt x="800100" y="0"/>
                </a:moveTo>
                <a:lnTo>
                  <a:pt x="0" y="0"/>
                </a:lnTo>
              </a:path>
            </a:pathLst>
          </a:cu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8" name="Rounded Rectangle 17"/>
          <p:cNvSpPr/>
          <p:nvPr/>
        </p:nvSpPr>
        <p:spPr>
          <a:xfrm>
            <a:off x="1633538" y="3943350"/>
            <a:ext cx="800100" cy="5715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60427" name="TextBox 18"/>
          <p:cNvSpPr txBox="1">
            <a:spLocks noChangeArrowheads="1"/>
          </p:cNvSpPr>
          <p:nvPr/>
        </p:nvSpPr>
        <p:spPr bwMode="auto">
          <a:xfrm>
            <a:off x="2147888" y="5372100"/>
            <a:ext cx="1428750" cy="577081"/>
          </a:xfrm>
          <a:prstGeom prst="rect">
            <a:avLst/>
          </a:prstGeom>
          <a:solidFill>
            <a:srgbClr val="92D05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50" b="1"/>
              <a:t>Abilities yang telah dikumpulkan dalam satu modul</a:t>
            </a:r>
          </a:p>
        </p:txBody>
      </p:sp>
      <p:sp>
        <p:nvSpPr>
          <p:cNvPr id="21" name="Freeform 20"/>
          <p:cNvSpPr/>
          <p:nvPr/>
        </p:nvSpPr>
        <p:spPr>
          <a:xfrm>
            <a:off x="1934767" y="4525566"/>
            <a:ext cx="215503" cy="1076325"/>
          </a:xfrm>
          <a:custGeom>
            <a:avLst/>
            <a:gdLst>
              <a:gd name="connsiteX0" fmla="*/ 287079 w 287079"/>
              <a:gd name="connsiteY0" fmla="*/ 1435395 h 1435395"/>
              <a:gd name="connsiteX1" fmla="*/ 10633 w 287079"/>
              <a:gd name="connsiteY1" fmla="*/ 1435395 h 1435395"/>
              <a:gd name="connsiteX2" fmla="*/ 0 w 287079"/>
              <a:gd name="connsiteY2" fmla="*/ 0 h 143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79" h="1435395">
                <a:moveTo>
                  <a:pt x="287079" y="1435395"/>
                </a:moveTo>
                <a:lnTo>
                  <a:pt x="10633" y="1435395"/>
                </a:lnTo>
                <a:cubicBezTo>
                  <a:pt x="7089" y="956930"/>
                  <a:pt x="3544" y="478465"/>
                  <a:pt x="0" y="0"/>
                </a:cubicBezTo>
              </a:path>
            </a:pathLst>
          </a:cu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22" name="Rounded Rectangle 21"/>
          <p:cNvSpPr/>
          <p:nvPr/>
        </p:nvSpPr>
        <p:spPr>
          <a:xfrm>
            <a:off x="2433638" y="2686050"/>
            <a:ext cx="742950" cy="1143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60430" name="TextBox 22"/>
          <p:cNvSpPr txBox="1">
            <a:spLocks noChangeArrowheads="1"/>
          </p:cNvSpPr>
          <p:nvPr/>
        </p:nvSpPr>
        <p:spPr bwMode="auto">
          <a:xfrm>
            <a:off x="2719388" y="1600200"/>
            <a:ext cx="1165704" cy="300082"/>
          </a:xfrm>
          <a:prstGeom prst="rect">
            <a:avLst/>
          </a:prstGeom>
          <a:solidFill>
            <a:srgbClr val="92D05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50"/>
              <a:t>Nama modul</a:t>
            </a:r>
          </a:p>
        </p:txBody>
      </p:sp>
      <p:sp>
        <p:nvSpPr>
          <p:cNvPr id="25" name="Freeform 24"/>
          <p:cNvSpPr/>
          <p:nvPr/>
        </p:nvSpPr>
        <p:spPr>
          <a:xfrm>
            <a:off x="2182417" y="1694260"/>
            <a:ext cx="534590" cy="1028700"/>
          </a:xfrm>
          <a:custGeom>
            <a:avLst/>
            <a:gdLst>
              <a:gd name="connsiteX0" fmla="*/ 712382 w 712382"/>
              <a:gd name="connsiteY0" fmla="*/ 0 h 1371600"/>
              <a:gd name="connsiteX1" fmla="*/ 0 w 712382"/>
              <a:gd name="connsiteY1" fmla="*/ 0 h 1371600"/>
              <a:gd name="connsiteX2" fmla="*/ 21266 w 712382"/>
              <a:gd name="connsiteY2" fmla="*/ 1371600 h 1371600"/>
              <a:gd name="connsiteX3" fmla="*/ 308345 w 712382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2382" h="1371600">
                <a:moveTo>
                  <a:pt x="712382" y="0"/>
                </a:moveTo>
                <a:lnTo>
                  <a:pt x="0" y="0"/>
                </a:lnTo>
                <a:lnTo>
                  <a:pt x="21266" y="1371600"/>
                </a:lnTo>
                <a:lnTo>
                  <a:pt x="308345" y="1371600"/>
                </a:lnTo>
              </a:path>
            </a:pathLst>
          </a:cu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60432" name="TextBox 10"/>
          <p:cNvSpPr txBox="1">
            <a:spLocks noChangeArrowheads="1"/>
          </p:cNvSpPr>
          <p:nvPr/>
        </p:nvSpPr>
        <p:spPr bwMode="auto">
          <a:xfrm>
            <a:off x="3257550" y="941785"/>
            <a:ext cx="2300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RPK </a:t>
            </a:r>
            <a:r>
              <a:rPr lang="en-US" altLang="en-US" sz="2100" b="1" i="1" dirty="0">
                <a:latin typeface="Calisto MT" panose="02040603050505030304" pitchFamily="18" charset="0"/>
                <a:cs typeface="Tahoma" panose="020B0604030504040204" pitchFamily="34" charset="0"/>
              </a:rPr>
              <a:t>Core Abilities</a:t>
            </a:r>
          </a:p>
        </p:txBody>
      </p:sp>
    </p:spTree>
    <p:extLst>
      <p:ext uri="{BB962C8B-B14F-4D97-AF65-F5344CB8AC3E}">
        <p14:creationId xmlns:p14="http://schemas.microsoft.com/office/powerpoint/2010/main" val="16483844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Times New Roman" panose="02020603050405020304" pitchFamily="18" charset="0"/>
              <a:buNone/>
            </a:pPr>
            <a:fld id="{5D3AD893-F39A-4870-8892-FB22E25E9F00}" type="slidenum">
              <a:rPr lang="en-US" altLang="en-US">
                <a:cs typeface="Lucida Sans Unicode" panose="020B0602030504020204" pitchFamily="34" charset="0"/>
              </a:rPr>
              <a:pPr>
                <a:buFont typeface="Times New Roman" panose="02020603050405020304" pitchFamily="18" charset="0"/>
                <a:buNone/>
              </a:pPr>
              <a:t>119</a:t>
            </a:fld>
            <a:endParaRPr lang="en-US" altLang="en-US">
              <a:cs typeface="Lucida Sans Unicode" panose="020B0602030504020204" pitchFamily="34" charset="0"/>
            </a:endParaRPr>
          </a:p>
        </p:txBody>
      </p:sp>
      <p:grpSp>
        <p:nvGrpSpPr>
          <p:cNvPr id="61443" name="Group 5"/>
          <p:cNvGrpSpPr>
            <a:grpSpLocks/>
          </p:cNvGrpSpPr>
          <p:nvPr/>
        </p:nvGrpSpPr>
        <p:grpSpPr bwMode="auto">
          <a:xfrm>
            <a:off x="1256110" y="5600700"/>
            <a:ext cx="658416" cy="301229"/>
            <a:chOff x="103" y="3984"/>
            <a:chExt cx="599" cy="253"/>
          </a:xfrm>
        </p:grpSpPr>
        <p:grpSp>
          <p:nvGrpSpPr>
            <p:cNvPr id="61451" name="Group 6"/>
            <p:cNvGrpSpPr>
              <a:grpSpLocks/>
            </p:cNvGrpSpPr>
            <p:nvPr/>
          </p:nvGrpSpPr>
          <p:grpSpPr bwMode="auto">
            <a:xfrm>
              <a:off x="103" y="3989"/>
              <a:ext cx="599" cy="248"/>
              <a:chOff x="103" y="3989"/>
              <a:chExt cx="599" cy="248"/>
            </a:xfrm>
          </p:grpSpPr>
          <p:sp>
            <p:nvSpPr>
              <p:cNvPr id="61453" name="Rectangle 7"/>
              <p:cNvSpPr>
                <a:spLocks noChangeArrowheads="1"/>
              </p:cNvSpPr>
              <p:nvPr/>
            </p:nvSpPr>
            <p:spPr bwMode="auto">
              <a:xfrm>
                <a:off x="315" y="3989"/>
                <a:ext cx="38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7770" tIns="33210" rIns="67770" bIns="33210">
                <a:spAutoFit/>
              </a:bodyPr>
              <a:lstStyle>
                <a:lvl1pPr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135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JPK</a:t>
                </a:r>
              </a:p>
            </p:txBody>
          </p:sp>
          <p:sp>
            <p:nvSpPr>
              <p:cNvPr id="61454" name="AutoShape 8"/>
              <p:cNvSpPr>
                <a:spLocks noChangeArrowheads="1"/>
              </p:cNvSpPr>
              <p:nvPr/>
            </p:nvSpPr>
            <p:spPr bwMode="auto">
              <a:xfrm>
                <a:off x="103" y="4036"/>
                <a:ext cx="190" cy="201"/>
              </a:xfrm>
              <a:custGeom>
                <a:avLst/>
                <a:gdLst>
                  <a:gd name="T0" fmla="*/ 1 w 357"/>
                  <a:gd name="T1" fmla="*/ 0 h 415"/>
                  <a:gd name="T2" fmla="*/ 0 w 357"/>
                  <a:gd name="T3" fmla="*/ 0 h 415"/>
                  <a:gd name="T4" fmla="*/ 1 w 357"/>
                  <a:gd name="T5" fmla="*/ 0 h 415"/>
                  <a:gd name="T6" fmla="*/ 1 w 357"/>
                  <a:gd name="T7" fmla="*/ 0 h 415"/>
                  <a:gd name="T8" fmla="*/ 1 w 357"/>
                  <a:gd name="T9" fmla="*/ 0 h 415"/>
                  <a:gd name="T10" fmla="*/ 1 w 357"/>
                  <a:gd name="T11" fmla="*/ 0 h 415"/>
                  <a:gd name="T12" fmla="*/ 1 w 357"/>
                  <a:gd name="T13" fmla="*/ 0 h 415"/>
                  <a:gd name="T14" fmla="*/ 1 w 357"/>
                  <a:gd name="T15" fmla="*/ 0 h 415"/>
                  <a:gd name="T16" fmla="*/ 1 w 357"/>
                  <a:gd name="T17" fmla="*/ 0 h 415"/>
                  <a:gd name="T18" fmla="*/ 1 w 357"/>
                  <a:gd name="T19" fmla="*/ 0 h 415"/>
                  <a:gd name="T20" fmla="*/ 1 w 357"/>
                  <a:gd name="T21" fmla="*/ 0 h 4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7"/>
                  <a:gd name="T34" fmla="*/ 0 h 415"/>
                  <a:gd name="T35" fmla="*/ 357 w 357"/>
                  <a:gd name="T36" fmla="*/ 415 h 41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7" h="415">
                    <a:moveTo>
                      <a:pt x="78" y="0"/>
                    </a:moveTo>
                    <a:lnTo>
                      <a:pt x="0" y="243"/>
                    </a:lnTo>
                    <a:lnTo>
                      <a:pt x="35" y="322"/>
                    </a:lnTo>
                    <a:lnTo>
                      <a:pt x="85" y="215"/>
                    </a:lnTo>
                    <a:lnTo>
                      <a:pt x="178" y="414"/>
                    </a:lnTo>
                    <a:lnTo>
                      <a:pt x="271" y="215"/>
                    </a:lnTo>
                    <a:lnTo>
                      <a:pt x="321" y="322"/>
                    </a:lnTo>
                    <a:lnTo>
                      <a:pt x="356" y="243"/>
                    </a:lnTo>
                    <a:lnTo>
                      <a:pt x="278" y="0"/>
                    </a:lnTo>
                    <a:lnTo>
                      <a:pt x="178" y="207"/>
                    </a:lnTo>
                    <a:lnTo>
                      <a:pt x="78" y="0"/>
                    </a:lnTo>
                  </a:path>
                </a:pathLst>
              </a:custGeom>
              <a:solidFill>
                <a:srgbClr val="0102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sz="1350"/>
              </a:p>
            </p:txBody>
          </p:sp>
        </p:grpSp>
        <p:sp>
          <p:nvSpPr>
            <p:cNvPr id="61452" name="Oval 9"/>
            <p:cNvSpPr>
              <a:spLocks noChangeArrowheads="1"/>
            </p:cNvSpPr>
            <p:nvPr/>
          </p:nvSpPr>
          <p:spPr bwMode="auto">
            <a:xfrm>
              <a:off x="160" y="3984"/>
              <a:ext cx="72" cy="67"/>
            </a:xfrm>
            <a:prstGeom prst="ellipse">
              <a:avLst/>
            </a:prstGeom>
            <a:solidFill>
              <a:srgbClr val="010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altLang="en-US" sz="1350">
                <a:latin typeface="Calibri" panose="020F0502020204030204" pitchFamily="34" charset="0"/>
              </a:endParaRPr>
            </a:p>
          </p:txBody>
        </p:sp>
      </p:grpSp>
      <p:pic>
        <p:nvPicPr>
          <p:cNvPr id="61444" name="Picture 2" descr="C:\Users\MohdFaizalAzrai\Desktop\JP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1085851"/>
            <a:ext cx="419100" cy="58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055" y="914400"/>
            <a:ext cx="3407569" cy="5001816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1375172" y="4171950"/>
            <a:ext cx="3257550" cy="1428750"/>
          </a:xfrm>
          <a:prstGeom prst="round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pic>
        <p:nvPicPr>
          <p:cNvPr id="6144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9" y="917972"/>
            <a:ext cx="3256360" cy="50292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8" name="TextBox 12"/>
          <p:cNvSpPr txBox="1">
            <a:spLocks noChangeArrowheads="1"/>
          </p:cNvSpPr>
          <p:nvPr/>
        </p:nvSpPr>
        <p:spPr bwMode="auto">
          <a:xfrm>
            <a:off x="5029201" y="4572000"/>
            <a:ext cx="278807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50"/>
              <a:t>Soalan penilaian prestasi Teknikal</a:t>
            </a:r>
          </a:p>
        </p:txBody>
      </p:sp>
      <p:sp>
        <p:nvSpPr>
          <p:cNvPr id="14" name="Freeform 13"/>
          <p:cNvSpPr/>
          <p:nvPr/>
        </p:nvSpPr>
        <p:spPr>
          <a:xfrm>
            <a:off x="4400550" y="4857751"/>
            <a:ext cx="1514475" cy="450056"/>
          </a:xfrm>
          <a:custGeom>
            <a:avLst/>
            <a:gdLst>
              <a:gd name="connsiteX0" fmla="*/ 2019868 w 2019868"/>
              <a:gd name="connsiteY0" fmla="*/ 0 h 600501"/>
              <a:gd name="connsiteX1" fmla="*/ 2019868 w 2019868"/>
              <a:gd name="connsiteY1" fmla="*/ 600501 h 600501"/>
              <a:gd name="connsiteX2" fmla="*/ 0 w 2019868"/>
              <a:gd name="connsiteY2" fmla="*/ 600501 h 60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9868" h="600501">
                <a:moveTo>
                  <a:pt x="2019868" y="0"/>
                </a:moveTo>
                <a:lnTo>
                  <a:pt x="2019868" y="600501"/>
                </a:lnTo>
                <a:lnTo>
                  <a:pt x="0" y="600501"/>
                </a:lnTo>
              </a:path>
            </a:pathLst>
          </a:cu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61450" name="TextBox 14"/>
          <p:cNvSpPr txBox="1">
            <a:spLocks noChangeArrowheads="1"/>
          </p:cNvSpPr>
          <p:nvPr/>
        </p:nvSpPr>
        <p:spPr bwMode="auto">
          <a:xfrm>
            <a:off x="5600700" y="2571751"/>
            <a:ext cx="16002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350" b="1"/>
              <a:t>Contoh Penilaian Prestasi </a:t>
            </a:r>
          </a:p>
          <a:p>
            <a:pPr algn="ctr" eaLnBrk="1" hangingPunct="1"/>
            <a:r>
              <a:rPr lang="en-US" altLang="en-US" sz="1350" b="1"/>
              <a:t>Core Abilities </a:t>
            </a:r>
          </a:p>
        </p:txBody>
      </p:sp>
    </p:spTree>
    <p:extLst>
      <p:ext uri="{BB962C8B-B14F-4D97-AF65-F5344CB8AC3E}">
        <p14:creationId xmlns:p14="http://schemas.microsoft.com/office/powerpoint/2010/main" val="13743594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12172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350600"/>
              </p:ext>
            </p:extLst>
          </p:nvPr>
        </p:nvGraphicFramePr>
        <p:xfrm>
          <a:off x="255510" y="1729585"/>
          <a:ext cx="8244917" cy="3743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8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4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88063">
                  <a:extLst>
                    <a:ext uri="{9D8B030D-6E8A-4147-A177-3AD203B41FA5}">
                      <a16:colId xmlns:a16="http://schemas.microsoft.com/office/drawing/2014/main" val="2195671286"/>
                    </a:ext>
                  </a:extLst>
                </a:gridCol>
              </a:tblGrid>
              <a:tr h="440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BENTUK TAULIAH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TAULIAH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BAHAN PENGAJARAN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PEMBELAJARAN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PERSIJILAN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9915">
                <a:tc>
                  <a:txBody>
                    <a:bodyPr/>
                    <a:lstStyle/>
                    <a:p>
                      <a:pPr marL="893445" indent="-893445"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PENTAULIAHAN INDUK</a:t>
                      </a: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marL="400050" indent="-400050" algn="ctr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BERPUSAT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57150" indent="-57150" algn="l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57150" indent="-57150" algn="l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2125">
                <a:tc>
                  <a:txBody>
                    <a:bodyPr/>
                    <a:lstStyle/>
                    <a:p>
                      <a:pPr marL="893445" indent="-893445"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PENTAULIAHAN SECARA BIASA</a:t>
                      </a:r>
                    </a:p>
                    <a:p>
                      <a:pPr marL="893445" indent="-893445" algn="ctr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marL="400050" indent="-400050" algn="ctr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PERSENDIRIAN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57150" indent="-57150" algn="l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57150" indent="-57150" algn="l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9432509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180528" y="767739"/>
            <a:ext cx="6187158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PERBEZAAN PENTAULIAHAN INDUK DAN PUSAT BERTAULIAH BIASA 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94159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Times New Roman" panose="02020603050405020304" pitchFamily="18" charset="0"/>
              <a:buNone/>
            </a:pPr>
            <a:fld id="{43EC6E81-9AEE-4EA6-BF44-0125B0D3665A}" type="slidenum">
              <a:rPr lang="en-US" altLang="en-US">
                <a:cs typeface="Lucida Sans Unicode" panose="020B0602030504020204" pitchFamily="34" charset="0"/>
              </a:rPr>
              <a:pPr>
                <a:buFont typeface="Times New Roman" panose="02020603050405020304" pitchFamily="18" charset="0"/>
                <a:buNone/>
              </a:pPr>
              <a:t>120</a:t>
            </a:fld>
            <a:endParaRPr lang="en-US" altLang="en-US">
              <a:cs typeface="Lucida Sans Unicode" panose="020B0602030504020204" pitchFamily="34" charset="0"/>
            </a:endParaRPr>
          </a:p>
        </p:txBody>
      </p:sp>
      <p:pic>
        <p:nvPicPr>
          <p:cNvPr id="62467" name="Picture 2" descr="C:\Users\MohdFaizalAzrai\Desktop\JP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1085851"/>
            <a:ext cx="419100" cy="58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028700"/>
            <a:ext cx="3314700" cy="44005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244" y="1028701"/>
            <a:ext cx="3257550" cy="439459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429000" y="4944140"/>
            <a:ext cx="2057400" cy="30008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350" dirty="0" err="1">
                <a:latin typeface="Calisto MT" panose="02040603050505030304" pitchFamily="18" charset="0"/>
                <a:cs typeface="Arial" charset="0"/>
              </a:rPr>
              <a:t>Skema</a:t>
            </a:r>
            <a:r>
              <a:rPr lang="en-US" sz="1350" dirty="0">
                <a:latin typeface="Calisto MT" panose="02040603050505030304" pitchFamily="18" charset="0"/>
                <a:cs typeface="Arial" charset="0"/>
              </a:rPr>
              <a:t> </a:t>
            </a:r>
            <a:r>
              <a:rPr lang="en-US" sz="1350" dirty="0" err="1">
                <a:latin typeface="Calisto MT" panose="02040603050505030304" pitchFamily="18" charset="0"/>
                <a:cs typeface="Arial" charset="0"/>
              </a:rPr>
              <a:t>Penilaian</a:t>
            </a:r>
            <a:r>
              <a:rPr lang="en-US" sz="1350" dirty="0">
                <a:latin typeface="Calisto MT" panose="02040603050505030304" pitchFamily="18" charset="0"/>
                <a:cs typeface="Arial" charset="0"/>
              </a:rPr>
              <a:t> </a:t>
            </a:r>
            <a:r>
              <a:rPr lang="en-US" sz="1350" dirty="0" err="1">
                <a:latin typeface="Calisto MT" panose="02040603050505030304" pitchFamily="18" charset="0"/>
                <a:cs typeface="Arial" charset="0"/>
              </a:rPr>
              <a:t>Prestasi</a:t>
            </a:r>
            <a:r>
              <a:rPr lang="en-US" sz="1350" dirty="0">
                <a:latin typeface="Calisto MT" panose="02040603050505030304" pitchFamily="18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452298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Times New Roman" panose="02020603050405020304" pitchFamily="18" charset="0"/>
              <a:buNone/>
            </a:pPr>
            <a:fld id="{18363287-84D8-4429-841D-29E0C309A008}" type="slidenum">
              <a:rPr lang="en-US" altLang="en-US">
                <a:cs typeface="Lucida Sans Unicode" panose="020B0602030504020204" pitchFamily="34" charset="0"/>
              </a:rPr>
              <a:pPr>
                <a:buFont typeface="Times New Roman" panose="02020603050405020304" pitchFamily="18" charset="0"/>
                <a:buNone/>
              </a:pPr>
              <a:t>121</a:t>
            </a:fld>
            <a:endParaRPr lang="en-US" altLang="en-US">
              <a:cs typeface="Lucida Sans Unicode" panose="020B0602030504020204" pitchFamily="34" charset="0"/>
            </a:endParaRPr>
          </a:p>
        </p:txBody>
      </p:sp>
      <p:grpSp>
        <p:nvGrpSpPr>
          <p:cNvPr id="63491" name="Group 5"/>
          <p:cNvGrpSpPr>
            <a:grpSpLocks/>
          </p:cNvGrpSpPr>
          <p:nvPr/>
        </p:nvGrpSpPr>
        <p:grpSpPr bwMode="auto">
          <a:xfrm>
            <a:off x="1256110" y="5600700"/>
            <a:ext cx="658416" cy="301229"/>
            <a:chOff x="103" y="3984"/>
            <a:chExt cx="599" cy="253"/>
          </a:xfrm>
        </p:grpSpPr>
        <p:grpSp>
          <p:nvGrpSpPr>
            <p:cNvPr id="63503" name="Group 6"/>
            <p:cNvGrpSpPr>
              <a:grpSpLocks/>
            </p:cNvGrpSpPr>
            <p:nvPr/>
          </p:nvGrpSpPr>
          <p:grpSpPr bwMode="auto">
            <a:xfrm>
              <a:off x="103" y="3989"/>
              <a:ext cx="599" cy="248"/>
              <a:chOff x="103" y="3989"/>
              <a:chExt cx="599" cy="248"/>
            </a:xfrm>
          </p:grpSpPr>
          <p:sp>
            <p:nvSpPr>
              <p:cNvPr id="63505" name="Rectangle 7"/>
              <p:cNvSpPr>
                <a:spLocks noChangeArrowheads="1"/>
              </p:cNvSpPr>
              <p:nvPr/>
            </p:nvSpPr>
            <p:spPr bwMode="auto">
              <a:xfrm>
                <a:off x="315" y="3989"/>
                <a:ext cx="387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67770" tIns="33210" rIns="67770" bIns="33210">
                <a:spAutoFit/>
              </a:bodyPr>
              <a:lstStyle>
                <a:lvl1pPr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57200" algn="l"/>
                    <a:tab pos="914400" algn="l"/>
                    <a:tab pos="1371600" algn="l"/>
                    <a:tab pos="1828800" algn="l"/>
                    <a:tab pos="2286000" algn="l"/>
                    <a:tab pos="2743200" algn="l"/>
                    <a:tab pos="3200400" algn="l"/>
                    <a:tab pos="3657600" algn="l"/>
                    <a:tab pos="4114800" algn="l"/>
                    <a:tab pos="4572000" algn="l"/>
                    <a:tab pos="5029200" algn="l"/>
                    <a:tab pos="5486400" algn="l"/>
                    <a:tab pos="5943600" algn="l"/>
                    <a:tab pos="6400800" algn="l"/>
                    <a:tab pos="6858000" algn="l"/>
                    <a:tab pos="7315200" algn="l"/>
                    <a:tab pos="7772400" algn="l"/>
                    <a:tab pos="8229600" algn="l"/>
                    <a:tab pos="8686800" algn="l"/>
                    <a:tab pos="9144000" algn="l"/>
                  </a:tabLs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135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JPK</a:t>
                </a:r>
              </a:p>
            </p:txBody>
          </p:sp>
          <p:sp>
            <p:nvSpPr>
              <p:cNvPr id="63506" name="AutoShape 8"/>
              <p:cNvSpPr>
                <a:spLocks noChangeArrowheads="1"/>
              </p:cNvSpPr>
              <p:nvPr/>
            </p:nvSpPr>
            <p:spPr bwMode="auto">
              <a:xfrm>
                <a:off x="103" y="4036"/>
                <a:ext cx="190" cy="201"/>
              </a:xfrm>
              <a:custGeom>
                <a:avLst/>
                <a:gdLst>
                  <a:gd name="T0" fmla="*/ 1 w 357"/>
                  <a:gd name="T1" fmla="*/ 0 h 415"/>
                  <a:gd name="T2" fmla="*/ 0 w 357"/>
                  <a:gd name="T3" fmla="*/ 0 h 415"/>
                  <a:gd name="T4" fmla="*/ 1 w 357"/>
                  <a:gd name="T5" fmla="*/ 0 h 415"/>
                  <a:gd name="T6" fmla="*/ 1 w 357"/>
                  <a:gd name="T7" fmla="*/ 0 h 415"/>
                  <a:gd name="T8" fmla="*/ 1 w 357"/>
                  <a:gd name="T9" fmla="*/ 0 h 415"/>
                  <a:gd name="T10" fmla="*/ 1 w 357"/>
                  <a:gd name="T11" fmla="*/ 0 h 415"/>
                  <a:gd name="T12" fmla="*/ 1 w 357"/>
                  <a:gd name="T13" fmla="*/ 0 h 415"/>
                  <a:gd name="T14" fmla="*/ 1 w 357"/>
                  <a:gd name="T15" fmla="*/ 0 h 415"/>
                  <a:gd name="T16" fmla="*/ 1 w 357"/>
                  <a:gd name="T17" fmla="*/ 0 h 415"/>
                  <a:gd name="T18" fmla="*/ 1 w 357"/>
                  <a:gd name="T19" fmla="*/ 0 h 415"/>
                  <a:gd name="T20" fmla="*/ 1 w 357"/>
                  <a:gd name="T21" fmla="*/ 0 h 4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7"/>
                  <a:gd name="T34" fmla="*/ 0 h 415"/>
                  <a:gd name="T35" fmla="*/ 357 w 357"/>
                  <a:gd name="T36" fmla="*/ 415 h 41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7" h="415">
                    <a:moveTo>
                      <a:pt x="78" y="0"/>
                    </a:moveTo>
                    <a:lnTo>
                      <a:pt x="0" y="243"/>
                    </a:lnTo>
                    <a:lnTo>
                      <a:pt x="35" y="322"/>
                    </a:lnTo>
                    <a:lnTo>
                      <a:pt x="85" y="215"/>
                    </a:lnTo>
                    <a:lnTo>
                      <a:pt x="178" y="414"/>
                    </a:lnTo>
                    <a:lnTo>
                      <a:pt x="271" y="215"/>
                    </a:lnTo>
                    <a:lnTo>
                      <a:pt x="321" y="322"/>
                    </a:lnTo>
                    <a:lnTo>
                      <a:pt x="356" y="243"/>
                    </a:lnTo>
                    <a:lnTo>
                      <a:pt x="278" y="0"/>
                    </a:lnTo>
                    <a:lnTo>
                      <a:pt x="178" y="207"/>
                    </a:lnTo>
                    <a:lnTo>
                      <a:pt x="78" y="0"/>
                    </a:lnTo>
                  </a:path>
                </a:pathLst>
              </a:custGeom>
              <a:solidFill>
                <a:srgbClr val="0102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sz="1350"/>
              </a:p>
            </p:txBody>
          </p:sp>
        </p:grpSp>
        <p:sp>
          <p:nvSpPr>
            <p:cNvPr id="63504" name="Oval 9"/>
            <p:cNvSpPr>
              <a:spLocks noChangeArrowheads="1"/>
            </p:cNvSpPr>
            <p:nvPr/>
          </p:nvSpPr>
          <p:spPr bwMode="auto">
            <a:xfrm>
              <a:off x="160" y="3984"/>
              <a:ext cx="72" cy="67"/>
            </a:xfrm>
            <a:prstGeom prst="ellipse">
              <a:avLst/>
            </a:prstGeom>
            <a:solidFill>
              <a:srgbClr val="010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altLang="en-US" sz="1350">
                <a:latin typeface="Calibri" panose="020F0502020204030204" pitchFamily="34" charset="0"/>
              </a:endParaRPr>
            </a:p>
          </p:txBody>
        </p:sp>
      </p:grpSp>
      <p:pic>
        <p:nvPicPr>
          <p:cNvPr id="6349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3886200" cy="51435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3" name="TextBox 10"/>
          <p:cNvSpPr txBox="1">
            <a:spLocks noChangeArrowheads="1"/>
          </p:cNvSpPr>
          <p:nvPr/>
        </p:nvSpPr>
        <p:spPr bwMode="auto">
          <a:xfrm>
            <a:off x="5260459" y="1828800"/>
            <a:ext cx="450617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350" b="1" dirty="0">
                <a:latin typeface="Calisto MT" panose="02040603050505030304" pitchFamily="18" charset="0"/>
              </a:rPr>
              <a:t>PENILAIAN PRESTASI </a:t>
            </a:r>
            <a:r>
              <a:rPr lang="en-US" altLang="en-US" sz="1350" b="1" i="1" dirty="0">
                <a:latin typeface="Calisto MT" panose="02040603050505030304" pitchFamily="18" charset="0"/>
              </a:rPr>
              <a:t>CORE ABILITIES</a:t>
            </a:r>
          </a:p>
        </p:txBody>
      </p:sp>
      <p:sp>
        <p:nvSpPr>
          <p:cNvPr id="63494" name="TextBox 11"/>
          <p:cNvSpPr txBox="1">
            <a:spLocks noChangeArrowheads="1"/>
          </p:cNvSpPr>
          <p:nvPr/>
        </p:nvSpPr>
        <p:spPr bwMode="auto">
          <a:xfrm>
            <a:off x="5374758" y="2400301"/>
            <a:ext cx="3785191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Calibri" panose="020F0502020204030204" pitchFamily="34" charset="0"/>
              <a:buAutoNum type="romanLcPeriod"/>
            </a:pPr>
            <a:r>
              <a:rPr lang="en-US" altLang="en-US" sz="1350" dirty="0" err="1">
                <a:latin typeface="Calisto MT" panose="02040603050505030304" pitchFamily="18" charset="0"/>
              </a:rPr>
              <a:t>Tandakan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pencapaian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pelatih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mengikut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skala</a:t>
            </a:r>
            <a:r>
              <a:rPr lang="en-US" altLang="en-US" sz="1350" dirty="0">
                <a:latin typeface="Calisto MT" panose="02040603050505030304" pitchFamily="18" charset="0"/>
              </a:rPr>
              <a:t> yang </a:t>
            </a:r>
            <a:r>
              <a:rPr lang="en-US" altLang="en-US" sz="1350" dirty="0" err="1">
                <a:latin typeface="Calisto MT" panose="02040603050505030304" pitchFamily="18" charset="0"/>
              </a:rPr>
              <a:t>disediakan</a:t>
            </a:r>
            <a:r>
              <a:rPr lang="en-US" altLang="en-US" sz="1350" dirty="0">
                <a:latin typeface="Calisto MT" panose="02040603050505030304" pitchFamily="18" charset="0"/>
              </a:rPr>
              <a:t>.</a:t>
            </a:r>
          </a:p>
          <a:p>
            <a:pPr eaLnBrk="1" hangingPunct="1">
              <a:buFont typeface="Calibri" panose="020F0502020204030204" pitchFamily="34" charset="0"/>
              <a:buAutoNum type="romanLcPeriod"/>
            </a:pPr>
            <a:endParaRPr lang="en-US" altLang="en-US" sz="1350" dirty="0">
              <a:latin typeface="Calisto MT" panose="02040603050505030304" pitchFamily="18" charset="0"/>
            </a:endParaRPr>
          </a:p>
          <a:p>
            <a:pPr eaLnBrk="1" hangingPunct="1">
              <a:buFont typeface="Calibri" panose="020F0502020204030204" pitchFamily="34" charset="0"/>
              <a:buAutoNum type="romanLcPeriod"/>
            </a:pPr>
            <a:r>
              <a:rPr lang="en-US" altLang="en-US" sz="1350" dirty="0" err="1">
                <a:latin typeface="Calisto MT" panose="02040603050505030304" pitchFamily="18" charset="0"/>
              </a:rPr>
              <a:t>Hanya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tanda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pada</a:t>
            </a:r>
            <a:r>
              <a:rPr lang="en-US" altLang="en-US" sz="1350" dirty="0">
                <a:latin typeface="Calisto MT" panose="02040603050505030304" pitchFamily="18" charset="0"/>
              </a:rPr>
              <a:t> abilities yang </a:t>
            </a:r>
            <a:r>
              <a:rPr lang="en-US" altLang="en-US" sz="1350" dirty="0" err="1">
                <a:latin typeface="Calisto MT" panose="02040603050505030304" pitchFamily="18" charset="0"/>
              </a:rPr>
              <a:t>terlibat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bagi</a:t>
            </a:r>
            <a:r>
              <a:rPr lang="en-US" altLang="en-US" sz="1350" dirty="0">
                <a:latin typeface="Calisto MT" panose="02040603050505030304" pitchFamily="18" charset="0"/>
              </a:rPr>
              <a:t> module </a:t>
            </a:r>
            <a:r>
              <a:rPr lang="en-US" altLang="en-US" sz="1350" dirty="0" err="1">
                <a:latin typeface="Calisto MT" panose="02040603050505030304" pitchFamily="18" charset="0"/>
              </a:rPr>
              <a:t>berkenaan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sahaja</a:t>
            </a:r>
            <a:r>
              <a:rPr lang="en-US" altLang="en-US" sz="1350" dirty="0">
                <a:latin typeface="Calisto MT" panose="02040603050505030304" pitchFamily="18" charset="0"/>
              </a:rPr>
              <a:t>.</a:t>
            </a:r>
          </a:p>
          <a:p>
            <a:pPr eaLnBrk="1" hangingPunct="1">
              <a:buFont typeface="Calibri" panose="020F0502020204030204" pitchFamily="34" charset="0"/>
              <a:buAutoNum type="romanLcPeriod"/>
            </a:pPr>
            <a:endParaRPr lang="en-US" altLang="en-US" sz="1350" dirty="0">
              <a:latin typeface="Calisto MT" panose="02040603050505030304" pitchFamily="18" charset="0"/>
            </a:endParaRPr>
          </a:p>
          <a:p>
            <a:pPr eaLnBrk="1" hangingPunct="1">
              <a:buFont typeface="Calibri" panose="020F0502020204030204" pitchFamily="34" charset="0"/>
              <a:buAutoNum type="romanLcPeriod"/>
            </a:pPr>
            <a:r>
              <a:rPr lang="en-US" altLang="en-US" sz="1350" dirty="0" err="1">
                <a:latin typeface="Calisto MT" panose="02040603050505030304" pitchFamily="18" charset="0"/>
              </a:rPr>
              <a:t>Pelatih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perlu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mencapai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skala</a:t>
            </a:r>
            <a:r>
              <a:rPr lang="en-US" altLang="en-US" sz="1350" dirty="0">
                <a:latin typeface="Calisto MT" panose="02040603050505030304" pitchFamily="18" charset="0"/>
              </a:rPr>
              <a:t> 3 </a:t>
            </a:r>
            <a:r>
              <a:rPr lang="en-US" altLang="en-US" sz="1350" dirty="0" err="1">
                <a:latin typeface="Calisto MT" panose="02040603050505030304" pitchFamily="18" charset="0"/>
              </a:rPr>
              <a:t>bagi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setiap</a:t>
            </a:r>
            <a:r>
              <a:rPr lang="en-US" altLang="en-US" sz="1350" dirty="0">
                <a:latin typeface="Calisto MT" panose="02040603050505030304" pitchFamily="18" charset="0"/>
              </a:rPr>
              <a:t> abilities yang </a:t>
            </a:r>
            <a:r>
              <a:rPr lang="en-US" altLang="en-US" sz="1350" dirty="0" err="1">
                <a:latin typeface="Calisto MT" panose="02040603050505030304" pitchFamily="18" charset="0"/>
              </a:rPr>
              <a:t>terlibat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untuk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disahkan</a:t>
            </a:r>
            <a:r>
              <a:rPr lang="en-US" altLang="en-US" sz="1350" dirty="0">
                <a:latin typeface="Calisto MT" panose="02040603050505030304" pitchFamily="18" charset="0"/>
              </a:rPr>
              <a:t> </a:t>
            </a:r>
            <a:r>
              <a:rPr lang="en-US" altLang="en-US" sz="1350" dirty="0" err="1">
                <a:latin typeface="Calisto MT" panose="02040603050505030304" pitchFamily="18" charset="0"/>
              </a:rPr>
              <a:t>terampil</a:t>
            </a:r>
            <a:r>
              <a:rPr lang="en-US" altLang="en-US" sz="1350" dirty="0">
                <a:latin typeface="Calisto MT" panose="02040603050505030304" pitchFamily="18" charset="0"/>
              </a:rPr>
              <a:t>.</a:t>
            </a:r>
          </a:p>
          <a:p>
            <a:pPr eaLnBrk="1" hangingPunct="1">
              <a:buFont typeface="Calibri" panose="020F0502020204030204" pitchFamily="34" charset="0"/>
              <a:buAutoNum type="romanLcPeriod"/>
            </a:pPr>
            <a:endParaRPr lang="en-US" altLang="en-US" sz="1350" dirty="0">
              <a:latin typeface="Calisto MT" panose="02040603050505030304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486150" y="1828800"/>
            <a:ext cx="171450" cy="1714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6" name="Oval 15"/>
          <p:cNvSpPr/>
          <p:nvPr/>
        </p:nvSpPr>
        <p:spPr>
          <a:xfrm>
            <a:off x="3714750" y="1714500"/>
            <a:ext cx="171450" cy="1714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7" name="Oval 16"/>
          <p:cNvSpPr/>
          <p:nvPr/>
        </p:nvSpPr>
        <p:spPr>
          <a:xfrm>
            <a:off x="3486150" y="2171700"/>
            <a:ext cx="171450" cy="1714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8" name="Oval 17"/>
          <p:cNvSpPr/>
          <p:nvPr/>
        </p:nvSpPr>
        <p:spPr>
          <a:xfrm>
            <a:off x="3257550" y="2400300"/>
            <a:ext cx="171450" cy="1714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9" name="Oval 18"/>
          <p:cNvSpPr/>
          <p:nvPr/>
        </p:nvSpPr>
        <p:spPr>
          <a:xfrm>
            <a:off x="3257550" y="2857500"/>
            <a:ext cx="171450" cy="1714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20" name="Oval 19"/>
          <p:cNvSpPr/>
          <p:nvPr/>
        </p:nvSpPr>
        <p:spPr>
          <a:xfrm>
            <a:off x="3257550" y="3028950"/>
            <a:ext cx="171450" cy="1714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21" name="Oval 20"/>
          <p:cNvSpPr/>
          <p:nvPr/>
        </p:nvSpPr>
        <p:spPr>
          <a:xfrm>
            <a:off x="3714750" y="3429000"/>
            <a:ext cx="171450" cy="1714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22" name="Oval 21"/>
          <p:cNvSpPr/>
          <p:nvPr/>
        </p:nvSpPr>
        <p:spPr>
          <a:xfrm>
            <a:off x="3486150" y="4114800"/>
            <a:ext cx="171450" cy="1714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073223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6467476" y="5543550"/>
            <a:ext cx="142756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30D63AA-39A7-4285-AB33-21B16A376E99}" type="slidenum">
              <a:rPr lang="en-US" altLang="en-US" sz="975">
                <a:solidFill>
                  <a:srgbClr val="FFFFFF"/>
                </a:solidFill>
                <a:latin typeface="Verdana" panose="020B0604030504040204" pitchFamily="34" charset="0"/>
              </a:rPr>
              <a:pPr algn="r" eaLnBrk="1" hangingPunct="1"/>
              <a:t>122</a:t>
            </a:fld>
            <a:endParaRPr lang="en-US" altLang="en-US" sz="975">
              <a:solidFill>
                <a:srgbClr val="FFFFFF"/>
              </a:solidFill>
              <a:latin typeface="Verdana" panose="020B0604030504040204" pitchFamily="34" charset="0"/>
            </a:endParaRPr>
          </a:p>
        </p:txBody>
      </p:sp>
      <p:sp>
        <p:nvSpPr>
          <p:cNvPr id="64515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383B96F-3A40-4F56-B987-BA84DF7CCEE5}" type="slidenum">
              <a:rPr lang="en-US" altLang="en-US"/>
              <a:pPr/>
              <a:t>122</a:t>
            </a:fld>
            <a:endParaRPr lang="en-US" altLang="en-US"/>
          </a:p>
        </p:txBody>
      </p:sp>
      <p:grpSp>
        <p:nvGrpSpPr>
          <p:cNvPr id="64516" name="Group 33"/>
          <p:cNvGrpSpPr>
            <a:grpSpLocks/>
          </p:cNvGrpSpPr>
          <p:nvPr/>
        </p:nvGrpSpPr>
        <p:grpSpPr bwMode="auto">
          <a:xfrm>
            <a:off x="1714501" y="1893095"/>
            <a:ext cx="5466160" cy="3364706"/>
            <a:chOff x="762000" y="1219200"/>
            <a:chExt cx="7288608" cy="4486275"/>
          </a:xfrm>
        </p:grpSpPr>
        <p:sp>
          <p:nvSpPr>
            <p:cNvPr id="64519" name="Line 3"/>
            <p:cNvSpPr>
              <a:spLocks noChangeShapeType="1"/>
            </p:cNvSpPr>
            <p:nvPr/>
          </p:nvSpPr>
          <p:spPr bwMode="gray">
            <a:xfrm flipH="1">
              <a:off x="762000" y="5694851"/>
              <a:ext cx="1657348" cy="21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350"/>
            </a:p>
          </p:txBody>
        </p:sp>
        <p:sp>
          <p:nvSpPr>
            <p:cNvPr id="64520" name="Line 4"/>
            <p:cNvSpPr>
              <a:spLocks noChangeShapeType="1"/>
            </p:cNvSpPr>
            <p:nvPr/>
          </p:nvSpPr>
          <p:spPr bwMode="gray">
            <a:xfrm flipH="1">
              <a:off x="762000" y="4573283"/>
              <a:ext cx="24383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350"/>
            </a:p>
          </p:txBody>
        </p:sp>
        <p:sp>
          <p:nvSpPr>
            <p:cNvPr id="64521" name="Line 5"/>
            <p:cNvSpPr>
              <a:spLocks noChangeShapeType="1"/>
            </p:cNvSpPr>
            <p:nvPr/>
          </p:nvSpPr>
          <p:spPr bwMode="gray">
            <a:xfrm flipH="1">
              <a:off x="762000" y="3462335"/>
              <a:ext cx="33527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350"/>
            </a:p>
          </p:txBody>
        </p:sp>
        <p:sp>
          <p:nvSpPr>
            <p:cNvPr id="64522" name="Line 6"/>
            <p:cNvSpPr>
              <a:spLocks noChangeShapeType="1"/>
            </p:cNvSpPr>
            <p:nvPr/>
          </p:nvSpPr>
          <p:spPr bwMode="gray">
            <a:xfrm flipH="1">
              <a:off x="762000" y="2353513"/>
              <a:ext cx="41655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350"/>
            </a:p>
          </p:txBody>
        </p:sp>
        <p:sp>
          <p:nvSpPr>
            <p:cNvPr id="64523" name="Line 7"/>
            <p:cNvSpPr>
              <a:spLocks noChangeShapeType="1"/>
            </p:cNvSpPr>
            <p:nvPr/>
          </p:nvSpPr>
          <p:spPr bwMode="gray">
            <a:xfrm flipH="1" flipV="1">
              <a:off x="762000" y="1227697"/>
              <a:ext cx="503395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350"/>
            </a:p>
          </p:txBody>
        </p:sp>
        <p:sp>
          <p:nvSpPr>
            <p:cNvPr id="64524" name="Line 8"/>
            <p:cNvSpPr>
              <a:spLocks noChangeShapeType="1"/>
            </p:cNvSpPr>
            <p:nvPr/>
          </p:nvSpPr>
          <p:spPr bwMode="gray">
            <a:xfrm>
              <a:off x="914400" y="1219200"/>
              <a:ext cx="0" cy="11661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350"/>
            </a:p>
          </p:txBody>
        </p:sp>
        <p:sp>
          <p:nvSpPr>
            <p:cNvPr id="64525" name="Line 9"/>
            <p:cNvSpPr>
              <a:spLocks noChangeShapeType="1"/>
            </p:cNvSpPr>
            <p:nvPr/>
          </p:nvSpPr>
          <p:spPr bwMode="gray">
            <a:xfrm>
              <a:off x="914400" y="2385376"/>
              <a:ext cx="0" cy="10939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350"/>
            </a:p>
          </p:txBody>
        </p:sp>
        <p:sp>
          <p:nvSpPr>
            <p:cNvPr id="64526" name="Line 10"/>
            <p:cNvSpPr>
              <a:spLocks noChangeShapeType="1"/>
            </p:cNvSpPr>
            <p:nvPr/>
          </p:nvSpPr>
          <p:spPr bwMode="gray">
            <a:xfrm>
              <a:off x="914400" y="3479329"/>
              <a:ext cx="0" cy="10918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350"/>
            </a:p>
          </p:txBody>
        </p:sp>
        <p:sp>
          <p:nvSpPr>
            <p:cNvPr id="64527" name="Line 11"/>
            <p:cNvSpPr>
              <a:spLocks noChangeShapeType="1"/>
            </p:cNvSpPr>
            <p:nvPr/>
          </p:nvSpPr>
          <p:spPr bwMode="gray">
            <a:xfrm>
              <a:off x="914400" y="4573283"/>
              <a:ext cx="0" cy="10918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1350"/>
            </a:p>
          </p:txBody>
        </p:sp>
        <p:sp>
          <p:nvSpPr>
            <p:cNvPr id="64528" name="Text Box 14"/>
            <p:cNvSpPr txBox="1">
              <a:spLocks noChangeArrowheads="1"/>
            </p:cNvSpPr>
            <p:nvPr/>
          </p:nvSpPr>
          <p:spPr bwMode="gray">
            <a:xfrm>
              <a:off x="1066801" y="3914787"/>
              <a:ext cx="246321" cy="338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ms-MY" altLang="en-US" sz="1050">
                <a:solidFill>
                  <a:schemeClr val="tx2"/>
                </a:solidFill>
                <a:latin typeface="Verdana" panose="020B0604030504040204" pitchFamily="34" charset="0"/>
              </a:endParaRPr>
            </a:p>
          </p:txBody>
        </p:sp>
        <p:grpSp>
          <p:nvGrpSpPr>
            <p:cNvPr id="64529" name="Group 16"/>
            <p:cNvGrpSpPr>
              <a:grpSpLocks/>
            </p:cNvGrpSpPr>
            <p:nvPr/>
          </p:nvGrpSpPr>
          <p:grpSpPr bwMode="auto">
            <a:xfrm>
              <a:off x="2831802" y="1231948"/>
              <a:ext cx="5218806" cy="4473527"/>
              <a:chOff x="1514" y="1446"/>
              <a:chExt cx="3670" cy="2106"/>
            </a:xfrm>
          </p:grpSpPr>
          <p:sp>
            <p:nvSpPr>
              <p:cNvPr id="27" name="Freeform 17"/>
              <p:cNvSpPr>
                <a:spLocks/>
              </p:cNvSpPr>
              <p:nvPr/>
            </p:nvSpPr>
            <p:spPr bwMode="gray">
              <a:xfrm>
                <a:off x="4817" y="1446"/>
                <a:ext cx="363" cy="533"/>
              </a:xfrm>
              <a:custGeom>
                <a:avLst/>
                <a:gdLst/>
                <a:ahLst/>
                <a:cxnLst>
                  <a:cxn ang="0">
                    <a:pos x="308" y="120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0"/>
                  </a:cxn>
                </a:cxnLst>
                <a:rect l="0" t="0" r="r" b="b"/>
                <a:pathLst>
                  <a:path w="308" h="444">
                    <a:moveTo>
                      <a:pt x="308" y="120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0">
                <a:solidFill>
                  <a:schemeClr val="accent2">
                    <a:lumMod val="40000"/>
                    <a:lumOff val="6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350"/>
              </a:p>
            </p:txBody>
          </p:sp>
          <p:sp>
            <p:nvSpPr>
              <p:cNvPr id="56342" name="Freeform 18"/>
              <p:cNvSpPr>
                <a:spLocks/>
              </p:cNvSpPr>
              <p:nvPr/>
            </p:nvSpPr>
            <p:spPr bwMode="gray">
              <a:xfrm>
                <a:off x="3078" y="1446"/>
                <a:ext cx="2106" cy="341"/>
              </a:xfrm>
              <a:custGeom>
                <a:avLst/>
                <a:gdLst>
                  <a:gd name="T0" fmla="*/ 1478 w 1786"/>
                  <a:gd name="T1" fmla="*/ 284 h 284"/>
                  <a:gd name="T2" fmla="*/ 0 w 1786"/>
                  <a:gd name="T3" fmla="*/ 284 h 284"/>
                  <a:gd name="T4" fmla="*/ 446 w 1786"/>
                  <a:gd name="T5" fmla="*/ 0 h 284"/>
                  <a:gd name="T6" fmla="*/ 1786 w 1786"/>
                  <a:gd name="T7" fmla="*/ 0 h 284"/>
                  <a:gd name="T8" fmla="*/ 1478 w 1786"/>
                  <a:gd name="T9" fmla="*/ 284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6"/>
                  <a:gd name="T16" fmla="*/ 0 h 284"/>
                  <a:gd name="T17" fmla="*/ 1786 w 1786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6" h="284">
                    <a:moveTo>
                      <a:pt x="1478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1786" y="0"/>
                    </a:lnTo>
                    <a:lnTo>
                      <a:pt x="1478" y="284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0">
                <a:noFill/>
                <a:round/>
                <a:headEnd/>
                <a:tailEnd/>
              </a:ln>
              <a:effectLst>
                <a:innerShdw blurRad="114300">
                  <a:prstClr val="black"/>
                </a:innerShdw>
              </a:effectLst>
            </p:spPr>
            <p:txBody>
              <a:bodyPr/>
              <a:lstStyle/>
              <a:p>
                <a:pPr eaLnBrk="1" hangingPunct="1">
                  <a:defRPr/>
                </a:pPr>
                <a:endParaRPr lang="ms-MY" sz="1350">
                  <a:latin typeface="Calisto MT" panose="02040603050505030304" pitchFamily="18" charset="0"/>
                </a:endParaRPr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gray">
              <a:xfrm>
                <a:off x="4452" y="1970"/>
                <a:ext cx="364" cy="530"/>
              </a:xfrm>
              <a:custGeom>
                <a:avLst/>
                <a:gdLst/>
                <a:ahLst/>
                <a:cxnLst>
                  <a:cxn ang="0">
                    <a:pos x="308" y="120"/>
                  </a:cxn>
                  <a:cxn ang="0">
                    <a:pos x="0" y="442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0"/>
                  </a:cxn>
                </a:cxnLst>
                <a:rect l="0" t="0" r="r" b="b"/>
                <a:pathLst>
                  <a:path w="308" h="442">
                    <a:moveTo>
                      <a:pt x="308" y="120"/>
                    </a:moveTo>
                    <a:lnTo>
                      <a:pt x="0" y="442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0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350"/>
              </a:p>
            </p:txBody>
          </p:sp>
          <p:sp>
            <p:nvSpPr>
              <p:cNvPr id="56344" name="Freeform 20"/>
              <p:cNvSpPr>
                <a:spLocks/>
              </p:cNvSpPr>
              <p:nvPr/>
            </p:nvSpPr>
            <p:spPr bwMode="gray">
              <a:xfrm>
                <a:off x="2555" y="1970"/>
                <a:ext cx="2264" cy="340"/>
              </a:xfrm>
              <a:custGeom>
                <a:avLst/>
                <a:gdLst>
                  <a:gd name="T0" fmla="*/ 1612 w 1920"/>
                  <a:gd name="T1" fmla="*/ 284 h 284"/>
                  <a:gd name="T2" fmla="*/ 0 w 1920"/>
                  <a:gd name="T3" fmla="*/ 284 h 284"/>
                  <a:gd name="T4" fmla="*/ 446 w 1920"/>
                  <a:gd name="T5" fmla="*/ 0 h 284"/>
                  <a:gd name="T6" fmla="*/ 1920 w 1920"/>
                  <a:gd name="T7" fmla="*/ 0 h 284"/>
                  <a:gd name="T8" fmla="*/ 1612 w 1920"/>
                  <a:gd name="T9" fmla="*/ 284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284"/>
                  <a:gd name="T17" fmla="*/ 1920 w 1920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284">
                    <a:moveTo>
                      <a:pt x="161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1920" y="0"/>
                    </a:lnTo>
                    <a:lnTo>
                      <a:pt x="1612" y="284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ms-MY" sz="1350">
                  <a:latin typeface="Verdana" pitchFamily="34" charset="0"/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gray">
              <a:xfrm>
                <a:off x="4087" y="2494"/>
                <a:ext cx="364" cy="532"/>
              </a:xfrm>
              <a:custGeom>
                <a:avLst/>
                <a:gdLst/>
                <a:ahLst/>
                <a:cxnLst>
                  <a:cxn ang="0">
                    <a:pos x="306" y="122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6" y="0"/>
                  </a:cxn>
                  <a:cxn ang="0">
                    <a:pos x="306" y="122"/>
                  </a:cxn>
                </a:cxnLst>
                <a:rect l="0" t="0" r="r" b="b"/>
                <a:pathLst>
                  <a:path w="306" h="444">
                    <a:moveTo>
                      <a:pt x="306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6" y="0"/>
                    </a:lnTo>
                    <a:lnTo>
                      <a:pt x="306" y="122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350"/>
              </a:p>
            </p:txBody>
          </p:sp>
          <p:sp>
            <p:nvSpPr>
              <p:cNvPr id="32" name="Freeform 22"/>
              <p:cNvSpPr>
                <a:spLocks/>
              </p:cNvSpPr>
              <p:nvPr/>
            </p:nvSpPr>
            <p:spPr bwMode="gray">
              <a:xfrm>
                <a:off x="3723" y="3019"/>
                <a:ext cx="364" cy="533"/>
              </a:xfrm>
              <a:custGeom>
                <a:avLst/>
                <a:gdLst/>
                <a:ahLst/>
                <a:cxnLst>
                  <a:cxn ang="0">
                    <a:pos x="308" y="122"/>
                  </a:cxn>
                  <a:cxn ang="0">
                    <a:pos x="0" y="444"/>
                  </a:cxn>
                  <a:cxn ang="0">
                    <a:pos x="0" y="286"/>
                  </a:cxn>
                  <a:cxn ang="0">
                    <a:pos x="308" y="0"/>
                  </a:cxn>
                  <a:cxn ang="0">
                    <a:pos x="308" y="122"/>
                  </a:cxn>
                </a:cxnLst>
                <a:rect l="0" t="0" r="r" b="b"/>
                <a:pathLst>
                  <a:path w="308" h="444">
                    <a:moveTo>
                      <a:pt x="308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tint val="66667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350"/>
              </a:p>
            </p:txBody>
          </p:sp>
          <p:sp>
            <p:nvSpPr>
              <p:cNvPr id="33" name="Freeform 23"/>
              <p:cNvSpPr>
                <a:spLocks/>
              </p:cNvSpPr>
              <p:nvPr/>
            </p:nvSpPr>
            <p:spPr bwMode="gray">
              <a:xfrm>
                <a:off x="1515" y="3022"/>
                <a:ext cx="2571" cy="340"/>
              </a:xfrm>
              <a:custGeom>
                <a:avLst/>
                <a:gdLst/>
                <a:ahLst/>
                <a:cxnLst>
                  <a:cxn ang="0">
                    <a:pos x="1872" y="284"/>
                  </a:cxn>
                  <a:cxn ang="0">
                    <a:pos x="0" y="284"/>
                  </a:cxn>
                  <a:cxn ang="0">
                    <a:pos x="446" y="0"/>
                  </a:cxn>
                  <a:cxn ang="0">
                    <a:pos x="2180" y="0"/>
                  </a:cxn>
                  <a:cxn ang="0">
                    <a:pos x="1872" y="284"/>
                  </a:cxn>
                </a:cxnLst>
                <a:rect l="0" t="0" r="r" b="b"/>
                <a:pathLst>
                  <a:path w="2180" h="284">
                    <a:moveTo>
                      <a:pt x="187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2180" y="0"/>
                    </a:lnTo>
                    <a:lnTo>
                      <a:pt x="1872" y="28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0784"/>
                      <a:invGamma/>
                    </a:schemeClr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1350"/>
              </a:p>
            </p:txBody>
          </p:sp>
          <p:sp>
            <p:nvSpPr>
              <p:cNvPr id="35" name="Rectangle 25"/>
              <p:cNvSpPr>
                <a:spLocks noChangeArrowheads="1"/>
              </p:cNvSpPr>
              <p:nvPr/>
            </p:nvSpPr>
            <p:spPr bwMode="gray">
              <a:xfrm>
                <a:off x="3082" y="1787"/>
                <a:ext cx="1743" cy="19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200" b="1" dirty="0">
                    <a:solidFill>
                      <a:srgbClr val="000104"/>
                    </a:solidFill>
                    <a:latin typeface="Calisto MT" panose="02040603050505030304" pitchFamily="18" charset="0"/>
                  </a:rPr>
                  <a:t>TAHAP 5 (DLKM)</a:t>
                </a:r>
              </a:p>
            </p:txBody>
          </p:sp>
          <p:sp>
            <p:nvSpPr>
              <p:cNvPr id="36" name="Rectangle 26"/>
              <p:cNvSpPr>
                <a:spLocks noChangeArrowheads="1"/>
              </p:cNvSpPr>
              <p:nvPr/>
            </p:nvSpPr>
            <p:spPr bwMode="gray">
              <a:xfrm>
                <a:off x="2556" y="2310"/>
                <a:ext cx="1900" cy="18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200" b="1" dirty="0">
                    <a:solidFill>
                      <a:srgbClr val="000104"/>
                    </a:solidFill>
                    <a:latin typeface="Calisto MT" panose="02040603050505030304" pitchFamily="18" charset="0"/>
                  </a:rPr>
                  <a:t>TAHAP 4 (DKM)</a:t>
                </a:r>
              </a:p>
            </p:txBody>
          </p:sp>
          <p:sp>
            <p:nvSpPr>
              <p:cNvPr id="56350" name="Freeform 27"/>
              <p:cNvSpPr>
                <a:spLocks/>
              </p:cNvSpPr>
              <p:nvPr/>
            </p:nvSpPr>
            <p:spPr bwMode="gray">
              <a:xfrm>
                <a:off x="2037" y="2494"/>
                <a:ext cx="2414" cy="343"/>
              </a:xfrm>
              <a:custGeom>
                <a:avLst/>
                <a:gdLst>
                  <a:gd name="T0" fmla="*/ 1742 w 2048"/>
                  <a:gd name="T1" fmla="*/ 286 h 286"/>
                  <a:gd name="T2" fmla="*/ 0 w 2048"/>
                  <a:gd name="T3" fmla="*/ 286 h 286"/>
                  <a:gd name="T4" fmla="*/ 446 w 2048"/>
                  <a:gd name="T5" fmla="*/ 0 h 286"/>
                  <a:gd name="T6" fmla="*/ 2048 w 2048"/>
                  <a:gd name="T7" fmla="*/ 0 h 286"/>
                  <a:gd name="T8" fmla="*/ 1742 w 2048"/>
                  <a:gd name="T9" fmla="*/ 286 h 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48"/>
                  <a:gd name="T16" fmla="*/ 0 h 286"/>
                  <a:gd name="T17" fmla="*/ 2048 w 2048"/>
                  <a:gd name="T18" fmla="*/ 286 h 2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48" h="286">
                    <a:moveTo>
                      <a:pt x="1742" y="286"/>
                    </a:moveTo>
                    <a:lnTo>
                      <a:pt x="0" y="286"/>
                    </a:lnTo>
                    <a:lnTo>
                      <a:pt x="446" y="0"/>
                    </a:lnTo>
                    <a:lnTo>
                      <a:pt x="2048" y="0"/>
                    </a:lnTo>
                    <a:lnTo>
                      <a:pt x="1742" y="286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ms-MY" sz="1350">
                  <a:latin typeface="Verdana" pitchFamily="34" charset="0"/>
                </a:endParaRPr>
              </a:p>
            </p:txBody>
          </p:sp>
          <p:sp>
            <p:nvSpPr>
              <p:cNvPr id="38" name="Rectangle 28"/>
              <p:cNvSpPr>
                <a:spLocks noChangeArrowheads="1"/>
              </p:cNvSpPr>
              <p:nvPr/>
            </p:nvSpPr>
            <p:spPr bwMode="gray">
              <a:xfrm>
                <a:off x="2038" y="2836"/>
                <a:ext cx="2056" cy="18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200" b="1" dirty="0">
                    <a:solidFill>
                      <a:srgbClr val="000104"/>
                    </a:solidFill>
                    <a:latin typeface="Calisto MT" panose="02040603050505030304" pitchFamily="18" charset="0"/>
                  </a:rPr>
                  <a:t>TAHAP 2 &amp; 3</a:t>
                </a:r>
              </a:p>
            </p:txBody>
          </p:sp>
          <p:sp>
            <p:nvSpPr>
              <p:cNvPr id="39" name="Rectangle 29"/>
              <p:cNvSpPr>
                <a:spLocks noChangeArrowheads="1"/>
              </p:cNvSpPr>
              <p:nvPr/>
            </p:nvSpPr>
            <p:spPr bwMode="gray">
              <a:xfrm>
                <a:off x="1514" y="3363"/>
                <a:ext cx="2213" cy="187"/>
              </a:xfrm>
              <a:prstGeom prst="rect">
                <a:avLst/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tint val="48627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1200" b="1" dirty="0">
                    <a:solidFill>
                      <a:srgbClr val="000104"/>
                    </a:solidFill>
                    <a:latin typeface="Calisto MT" panose="02040603050505030304" pitchFamily="18" charset="0"/>
                  </a:rPr>
                  <a:t>TAHAP 1</a:t>
                </a:r>
              </a:p>
            </p:txBody>
          </p:sp>
        </p:grpSp>
        <p:sp>
          <p:nvSpPr>
            <p:cNvPr id="64530" name="Text Box 15"/>
            <p:cNvSpPr txBox="1">
              <a:spLocks noChangeArrowheads="1"/>
            </p:cNvSpPr>
            <p:nvPr/>
          </p:nvSpPr>
          <p:spPr bwMode="gray">
            <a:xfrm>
              <a:off x="955674" y="4774358"/>
              <a:ext cx="2240905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27013" indent="-2270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Verdana" panose="020B0604030504040204" pitchFamily="34" charset="0"/>
                <a:buAutoNum type="romanLcPeriod"/>
              </a:pPr>
              <a:r>
                <a:rPr lang="en-US" altLang="en-US" sz="1050" b="1">
                  <a:solidFill>
                    <a:srgbClr val="000104"/>
                  </a:solidFill>
                  <a:latin typeface="Trebuchet MS" panose="020B0603020202020204" pitchFamily="34" charset="0"/>
                </a:rPr>
                <a:t>Kerja Kursus: 100%</a:t>
              </a:r>
            </a:p>
            <a:p>
              <a:pPr>
                <a:buFont typeface="Verdana" panose="020B0604030504040204" pitchFamily="34" charset="0"/>
                <a:buAutoNum type="romanLcPeriod"/>
              </a:pPr>
              <a:r>
                <a:rPr lang="en-US" altLang="en-US" sz="1050" b="1">
                  <a:solidFill>
                    <a:srgbClr val="000104"/>
                  </a:solidFill>
                  <a:latin typeface="Trebuchet MS" panose="020B0603020202020204" pitchFamily="34" charset="0"/>
                </a:rPr>
                <a:t>Core Abilities: Lulus</a:t>
              </a:r>
            </a:p>
          </p:txBody>
        </p:sp>
        <p:sp>
          <p:nvSpPr>
            <p:cNvPr id="64531" name="Text Box 13"/>
            <p:cNvSpPr txBox="1">
              <a:spLocks noChangeArrowheads="1"/>
            </p:cNvSpPr>
            <p:nvPr/>
          </p:nvSpPr>
          <p:spPr bwMode="gray">
            <a:xfrm>
              <a:off x="1132367" y="3719396"/>
              <a:ext cx="224090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27013" indent="-2270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Tx/>
                <a:buAutoNum type="romanLcPeriod"/>
              </a:pPr>
              <a:r>
                <a:rPr lang="en-US" altLang="en-US" sz="1050" b="1">
                  <a:solidFill>
                    <a:srgbClr val="000104"/>
                  </a:solidFill>
                  <a:latin typeface="Trebuchet MS" panose="020B0603020202020204" pitchFamily="34" charset="0"/>
                </a:rPr>
                <a:t>Kerja Kursus: 40%</a:t>
              </a:r>
            </a:p>
            <a:p>
              <a:pPr>
                <a:buFontTx/>
                <a:buAutoNum type="romanLcPeriod"/>
              </a:pPr>
              <a:r>
                <a:rPr lang="en-US" altLang="en-US" sz="1050" b="1">
                  <a:solidFill>
                    <a:srgbClr val="000104"/>
                  </a:solidFill>
                  <a:latin typeface="Trebuchet MS" panose="020B0603020202020204" pitchFamily="34" charset="0"/>
                </a:rPr>
                <a:t>Pep. Akhir: 60%</a:t>
              </a:r>
            </a:p>
            <a:p>
              <a:pPr>
                <a:buFontTx/>
                <a:buAutoNum type="romanLcPeriod"/>
              </a:pPr>
              <a:r>
                <a:rPr lang="en-US" altLang="en-US" sz="1050" b="1">
                  <a:solidFill>
                    <a:srgbClr val="000104"/>
                  </a:solidFill>
                  <a:latin typeface="Trebuchet MS" panose="020B0603020202020204" pitchFamily="34" charset="0"/>
                </a:rPr>
                <a:t>Core Ablities: Lulus </a:t>
              </a:r>
            </a:p>
          </p:txBody>
        </p:sp>
        <p:sp>
          <p:nvSpPr>
            <p:cNvPr id="64532" name="Text Box 13"/>
            <p:cNvSpPr txBox="1">
              <a:spLocks noChangeArrowheads="1"/>
            </p:cNvSpPr>
            <p:nvPr/>
          </p:nvSpPr>
          <p:spPr bwMode="gray">
            <a:xfrm>
              <a:off x="1066801" y="2406501"/>
              <a:ext cx="2305029" cy="1123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27013" indent="-2270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Tx/>
                <a:buAutoNum type="romanLcPeriod"/>
              </a:pPr>
              <a:r>
                <a:rPr lang="en-US" altLang="en-US" sz="975" b="1">
                  <a:solidFill>
                    <a:srgbClr val="000104"/>
                  </a:solidFill>
                  <a:latin typeface="Trebuchet MS" panose="020B0603020202020204" pitchFamily="34" charset="0"/>
                </a:rPr>
                <a:t>Kerja Kursus: 40%</a:t>
              </a:r>
            </a:p>
            <a:p>
              <a:pPr>
                <a:buFontTx/>
                <a:buAutoNum type="romanLcPeriod"/>
              </a:pPr>
              <a:r>
                <a:rPr lang="en-US" altLang="en-US" sz="975" b="1">
                  <a:solidFill>
                    <a:srgbClr val="000104"/>
                  </a:solidFill>
                  <a:latin typeface="Trebuchet MS" panose="020B0603020202020204" pitchFamily="34" charset="0"/>
                </a:rPr>
                <a:t>Pep. Akhir: 40%</a:t>
              </a:r>
            </a:p>
            <a:p>
              <a:pPr>
                <a:buFontTx/>
                <a:buAutoNum type="romanLcPeriod"/>
              </a:pPr>
              <a:r>
                <a:rPr lang="en-US" altLang="en-US" sz="975" b="1">
                  <a:solidFill>
                    <a:srgbClr val="000104"/>
                  </a:solidFill>
                  <a:latin typeface="Trebuchet MS" panose="020B0603020202020204" pitchFamily="34" charset="0"/>
                </a:rPr>
                <a:t>Projek Akhir: 20%</a:t>
              </a:r>
            </a:p>
            <a:p>
              <a:pPr>
                <a:buFontTx/>
                <a:buAutoNum type="romanLcPeriod"/>
              </a:pPr>
              <a:r>
                <a:rPr lang="en-US" altLang="en-US" sz="975" b="1">
                  <a:solidFill>
                    <a:srgbClr val="000104"/>
                  </a:solidFill>
                  <a:latin typeface="Trebuchet MS" panose="020B0603020202020204" pitchFamily="34" charset="0"/>
                </a:rPr>
                <a:t>Latihan Industri: Lulus</a:t>
              </a:r>
            </a:p>
            <a:p>
              <a:pPr>
                <a:buFontTx/>
                <a:buAutoNum type="romanLcPeriod"/>
              </a:pPr>
              <a:r>
                <a:rPr lang="en-US" altLang="en-US" sz="975" b="1">
                  <a:solidFill>
                    <a:srgbClr val="000104"/>
                  </a:solidFill>
                  <a:latin typeface="Trebuchet MS" panose="020B0603020202020204" pitchFamily="34" charset="0"/>
                </a:rPr>
                <a:t>Core Ablities: Lulus </a:t>
              </a:r>
            </a:p>
          </p:txBody>
        </p:sp>
        <p:sp>
          <p:nvSpPr>
            <p:cNvPr id="64533" name="Text Box 13"/>
            <p:cNvSpPr txBox="1">
              <a:spLocks noChangeArrowheads="1"/>
            </p:cNvSpPr>
            <p:nvPr/>
          </p:nvSpPr>
          <p:spPr bwMode="gray">
            <a:xfrm>
              <a:off x="1066801" y="1295400"/>
              <a:ext cx="2441827" cy="984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27013" indent="-227013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Tx/>
                <a:buAutoNum type="romanLcPeriod"/>
              </a:pPr>
              <a:r>
                <a:rPr lang="en-US" altLang="en-US" sz="1050" b="1">
                  <a:solidFill>
                    <a:srgbClr val="000104"/>
                  </a:solidFill>
                  <a:latin typeface="Trebuchet MS" panose="020B0603020202020204" pitchFamily="34" charset="0"/>
                </a:rPr>
                <a:t>Kerja Kursus: 40%</a:t>
              </a:r>
            </a:p>
            <a:p>
              <a:pPr>
                <a:buFontTx/>
                <a:buAutoNum type="romanLcPeriod"/>
              </a:pPr>
              <a:r>
                <a:rPr lang="en-US" altLang="en-US" sz="1050" b="1">
                  <a:solidFill>
                    <a:srgbClr val="000104"/>
                  </a:solidFill>
                  <a:latin typeface="Trebuchet MS" panose="020B0603020202020204" pitchFamily="34" charset="0"/>
                </a:rPr>
                <a:t>Pep. Akhir: 40%</a:t>
              </a:r>
            </a:p>
            <a:p>
              <a:pPr>
                <a:buFontTx/>
                <a:buAutoNum type="romanLcPeriod"/>
              </a:pPr>
              <a:r>
                <a:rPr lang="en-US" altLang="en-US" sz="1050" b="1">
                  <a:solidFill>
                    <a:srgbClr val="000104"/>
                  </a:solidFill>
                  <a:latin typeface="Trebuchet MS" panose="020B0603020202020204" pitchFamily="34" charset="0"/>
                </a:rPr>
                <a:t>Projek Akhir: 20%</a:t>
              </a:r>
            </a:p>
            <a:p>
              <a:pPr>
                <a:buFontTx/>
                <a:buAutoNum type="romanLcPeriod"/>
              </a:pPr>
              <a:r>
                <a:rPr lang="en-US" altLang="en-US" sz="1050" b="1">
                  <a:solidFill>
                    <a:srgbClr val="000104"/>
                  </a:solidFill>
                  <a:latin typeface="Trebuchet MS" panose="020B0603020202020204" pitchFamily="34" charset="0"/>
                </a:rPr>
                <a:t>Latihan Industri: Lulus</a:t>
              </a:r>
            </a:p>
          </p:txBody>
        </p:sp>
      </p:grpSp>
      <p:sp>
        <p:nvSpPr>
          <p:cNvPr id="64517" name="Rectangle 2"/>
          <p:cNvSpPr txBox="1">
            <a:spLocks noChangeArrowheads="1"/>
          </p:cNvSpPr>
          <p:nvPr/>
        </p:nvSpPr>
        <p:spPr bwMode="auto">
          <a:xfrm>
            <a:off x="1337073" y="1085851"/>
            <a:ext cx="6435328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188"/>
              </a:spcBef>
              <a:buClr>
                <a:schemeClr val="accent1"/>
              </a:buClr>
              <a:buSzPct val="80000"/>
            </a:pPr>
            <a:r>
              <a:rPr lang="en-US" altLang="en-US" sz="2100" b="1" dirty="0">
                <a:latin typeface="Calisto MT" panose="02040603050505030304" pitchFamily="18" charset="0"/>
              </a:rPr>
              <a:t>RINGKASAN PENILAIAN SKM TAHAP 1 - 5 </a:t>
            </a:r>
          </a:p>
          <a:p>
            <a:pPr algn="ctr">
              <a:spcBef>
                <a:spcPts val="188"/>
              </a:spcBef>
              <a:buClr>
                <a:schemeClr val="accent1"/>
              </a:buClr>
              <a:buSzPct val="80000"/>
            </a:pPr>
            <a:endParaRPr lang="en-US" altLang="en-US" b="1" dirty="0">
              <a:latin typeface="Calisto MT" panose="02040603050505030304" pitchFamily="18" charset="0"/>
            </a:endParaRPr>
          </a:p>
        </p:txBody>
      </p:sp>
      <p:sp>
        <p:nvSpPr>
          <p:cNvPr id="37" name="Rectangle 1"/>
          <p:cNvSpPr>
            <a:spLocks noChangeArrowheads="1"/>
          </p:cNvSpPr>
          <p:nvPr/>
        </p:nvSpPr>
        <p:spPr bwMode="auto">
          <a:xfrm>
            <a:off x="2339579" y="5411831"/>
            <a:ext cx="54864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marL="257175" indent="-257175" algn="just">
              <a:buFont typeface="Wingdings" pitchFamily="2" charset="2"/>
              <a:buChar char="Ø"/>
              <a:defRPr/>
            </a:pPr>
            <a:r>
              <a:rPr lang="ms-MY" sz="1050" b="1" dirty="0">
                <a:ea typeface="Times New Roman" pitchFamily="18" charset="0"/>
              </a:rPr>
              <a:t>Bagi program VTO/VTE/VTM tiada Core Abilities</a:t>
            </a:r>
            <a:endParaRPr lang="ms-MY" sz="1050" b="1" dirty="0"/>
          </a:p>
        </p:txBody>
      </p:sp>
    </p:spTree>
    <p:extLst>
      <p:ext uri="{BB962C8B-B14F-4D97-AF65-F5344CB8AC3E}">
        <p14:creationId xmlns:p14="http://schemas.microsoft.com/office/powerpoint/2010/main" val="1110258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"/>
          <p:cNvSpPr>
            <a:spLocks noChangeArrowheads="1"/>
          </p:cNvSpPr>
          <p:nvPr/>
        </p:nvSpPr>
        <p:spPr bwMode="auto">
          <a:xfrm>
            <a:off x="1052624" y="2774435"/>
            <a:ext cx="732051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300" b="1" dirty="0">
                <a:solidFill>
                  <a:srgbClr val="FF0000"/>
                </a:solidFill>
                <a:latin typeface="Calisto MT" panose="02040603050505030304" pitchFamily="18" charset="0"/>
                <a:cs typeface="Aharoni" panose="02010803020104030203" pitchFamily="2" charset="-79"/>
              </a:rPr>
              <a:t>BORANG PENGELUARAN SIJIL</a:t>
            </a:r>
          </a:p>
        </p:txBody>
      </p:sp>
    </p:spTree>
    <p:extLst>
      <p:ext uri="{BB962C8B-B14F-4D97-AF65-F5344CB8AC3E}">
        <p14:creationId xmlns:p14="http://schemas.microsoft.com/office/powerpoint/2010/main" val="282484565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98" y="690268"/>
            <a:ext cx="8461241" cy="579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7535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 txBox="1">
            <a:spLocks/>
          </p:cNvSpPr>
          <p:nvPr/>
        </p:nvSpPr>
        <p:spPr bwMode="auto">
          <a:xfrm>
            <a:off x="566185" y="970221"/>
            <a:ext cx="7934546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 err="1">
                <a:latin typeface="Calisto MT" panose="02040603050505030304" pitchFamily="18" charset="0"/>
                <a:cs typeface="Tahoma" panose="020B0604030504040204" pitchFamily="34" charset="0"/>
              </a:rPr>
              <a:t>Borang</a:t>
            </a:r>
            <a:r>
              <a:rPr lang="en-US" altLang="en-US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Pendaftaran</a:t>
            </a:r>
            <a:r>
              <a:rPr lang="en-US" altLang="en-US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Calisto MT" panose="02040603050505030304" pitchFamily="18" charset="0"/>
                <a:cs typeface="Tahoma" panose="020B0604030504040204" pitchFamily="34" charset="0"/>
              </a:rPr>
              <a:t>dan</a:t>
            </a:r>
            <a:r>
              <a:rPr lang="en-US" altLang="en-US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Pengeluaran</a:t>
            </a:r>
            <a:r>
              <a:rPr lang="en-US" altLang="en-US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Calisto MT" panose="02040603050505030304" pitchFamily="18" charset="0"/>
                <a:cs typeface="Tahoma" panose="020B0604030504040204" pitchFamily="34" charset="0"/>
              </a:rPr>
              <a:t>Sijil</a:t>
            </a:r>
            <a:r>
              <a:rPr lang="en-US" altLang="en-US" b="1" dirty="0">
                <a:latin typeface="Calisto MT" panose="02040603050505030304" pitchFamily="18" charset="0"/>
                <a:cs typeface="Tahoma" panose="020B0604030504040204" pitchFamily="34" charset="0"/>
              </a:rPr>
              <a:t> – </a:t>
            </a:r>
            <a:r>
              <a:rPr lang="en-US" altLang="en-US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b="1" dirty="0">
                <a:latin typeface="Calisto MT" panose="02040603050505030304" pitchFamily="18" charset="0"/>
                <a:cs typeface="Tahoma" panose="020B0604030504040204" pitchFamily="34" charset="0"/>
              </a:rPr>
              <a:t> Tunggal / Single Tier</a:t>
            </a:r>
            <a:br>
              <a:rPr lang="en-US" altLang="en-US" b="1" dirty="0">
                <a:latin typeface="Calisto MT" panose="02040603050505030304" pitchFamily="18" charset="0"/>
                <a:cs typeface="Tahoma" panose="020B0604030504040204" pitchFamily="34" charset="0"/>
              </a:rPr>
            </a:br>
            <a:r>
              <a:rPr lang="en-US" altLang="en-US" b="1" dirty="0">
                <a:latin typeface="Calisto MT" panose="02040603050505030304" pitchFamily="18" charset="0"/>
                <a:cs typeface="Tahoma" panose="020B0604030504040204" pitchFamily="34" charset="0"/>
              </a:rPr>
              <a:t>(</a:t>
            </a:r>
            <a:r>
              <a:rPr lang="en-US" altLang="en-US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b="1" dirty="0">
                <a:latin typeface="Calisto MT" panose="02040603050505030304" pitchFamily="18" charset="0"/>
                <a:cs typeface="Tahoma" panose="020B0604030504040204" pitchFamily="34" charset="0"/>
              </a:rPr>
              <a:t> 1-5)</a:t>
            </a:r>
          </a:p>
        </p:txBody>
      </p:sp>
      <p:pic>
        <p:nvPicPr>
          <p:cNvPr id="66563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792" y="1640788"/>
            <a:ext cx="6443330" cy="4274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7423119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>
          <a:xfrm>
            <a:off x="1036675" y="1085850"/>
            <a:ext cx="6907175" cy="571500"/>
          </a:xfrm>
        </p:spPr>
        <p:txBody>
          <a:bodyPr>
            <a:normAutofit/>
          </a:bodyPr>
          <a:lstStyle/>
          <a:p>
            <a: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CONTOH PENGISIAN 1 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(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1-5)</a:t>
            </a:r>
            <a: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b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</a:b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Borang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Pendaftaran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dan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Pengeluaran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Sijil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–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Tunggal / Single Tier</a:t>
            </a:r>
          </a:p>
        </p:txBody>
      </p:sp>
      <p:pic>
        <p:nvPicPr>
          <p:cNvPr id="675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675" y="1714500"/>
            <a:ext cx="6858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7466056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1047306" y="972879"/>
            <a:ext cx="7038754" cy="571500"/>
          </a:xfrm>
        </p:spPr>
        <p:txBody>
          <a:bodyPr>
            <a:normAutofit/>
          </a:bodyPr>
          <a:lstStyle/>
          <a:p>
            <a: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CONTOH PENGISIAN 2 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(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1-PC)</a:t>
            </a:r>
            <a: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b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</a:b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Borang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Pendaftaran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dan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Pengeluaran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Sijil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–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Tunggal / Single Tier</a:t>
            </a:r>
          </a:p>
        </p:txBody>
      </p:sp>
      <p:sp>
        <p:nvSpPr>
          <p:cNvPr id="6" name="Rectangle 5"/>
          <p:cNvSpPr/>
          <p:nvPr/>
        </p:nvSpPr>
        <p:spPr>
          <a:xfrm>
            <a:off x="6115050" y="2228850"/>
            <a:ext cx="857250" cy="17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pic>
        <p:nvPicPr>
          <p:cNvPr id="6861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754" y="1771650"/>
            <a:ext cx="680085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15755" y="1507415"/>
            <a:ext cx="2305271" cy="2308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900" b="1" dirty="0"/>
              <a:t>CONTOH PELATIH BELUM TERAMPIL  (T1)</a:t>
            </a:r>
          </a:p>
        </p:txBody>
      </p:sp>
    </p:spTree>
    <p:extLst>
      <p:ext uri="{BB962C8B-B14F-4D97-AF65-F5344CB8AC3E}">
        <p14:creationId xmlns:p14="http://schemas.microsoft.com/office/powerpoint/2010/main" val="4223209680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171700"/>
            <a:ext cx="686276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Title 1"/>
          <p:cNvSpPr>
            <a:spLocks noGrp="1"/>
          </p:cNvSpPr>
          <p:nvPr>
            <p:ph type="title"/>
          </p:nvPr>
        </p:nvSpPr>
        <p:spPr>
          <a:xfrm>
            <a:off x="1079205" y="991486"/>
            <a:ext cx="7030779" cy="571500"/>
          </a:xfrm>
        </p:spPr>
        <p:txBody>
          <a:bodyPr>
            <a:normAutofit/>
          </a:bodyPr>
          <a:lstStyle/>
          <a:p>
            <a: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CONTOH PENGISIAN 2  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(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1-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Terampil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)</a:t>
            </a:r>
            <a:b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</a:b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Borang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Pendaftaran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dan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Pengeluaran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Sijil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–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Tunggal / Single Tier</a:t>
            </a:r>
          </a:p>
        </p:txBody>
      </p:sp>
      <p:sp>
        <p:nvSpPr>
          <p:cNvPr id="6" name="Rectangle 5"/>
          <p:cNvSpPr/>
          <p:nvPr/>
        </p:nvSpPr>
        <p:spPr>
          <a:xfrm>
            <a:off x="6115050" y="2457450"/>
            <a:ext cx="857250" cy="17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1143000" y="1825229"/>
            <a:ext cx="1885950" cy="2308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/>
              <a:t>CONTOH PELATIH TERAMPIL T1</a:t>
            </a:r>
          </a:p>
        </p:txBody>
      </p:sp>
    </p:spTree>
    <p:extLst>
      <p:ext uri="{BB962C8B-B14F-4D97-AF65-F5344CB8AC3E}">
        <p14:creationId xmlns:p14="http://schemas.microsoft.com/office/powerpoint/2010/main" val="48451115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43087"/>
            <a:ext cx="6858000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9" name="Title 1"/>
          <p:cNvSpPr>
            <a:spLocks noGrp="1"/>
          </p:cNvSpPr>
          <p:nvPr>
            <p:ph type="title"/>
          </p:nvPr>
        </p:nvSpPr>
        <p:spPr>
          <a:xfrm>
            <a:off x="1143000" y="964406"/>
            <a:ext cx="6791546" cy="571500"/>
          </a:xfrm>
        </p:spPr>
        <p:txBody>
          <a:bodyPr>
            <a:normAutofit/>
          </a:bodyPr>
          <a:lstStyle/>
          <a:p>
            <a: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CONTOH PENGISIAN 4 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(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2)</a:t>
            </a:r>
            <a:b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</a:b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Borang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Pendaftaran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dan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Pengeluaran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Sijil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–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Tunggal / Single Tier</a:t>
            </a:r>
          </a:p>
        </p:txBody>
      </p:sp>
      <p:sp>
        <p:nvSpPr>
          <p:cNvPr id="6" name="Rectangle 5"/>
          <p:cNvSpPr/>
          <p:nvPr/>
        </p:nvSpPr>
        <p:spPr>
          <a:xfrm>
            <a:off x="6115050" y="2457450"/>
            <a:ext cx="857250" cy="17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1142999" y="1585913"/>
            <a:ext cx="1885950" cy="2308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/>
              <a:t>CONTOH PELATIH TERAMPIL T2</a:t>
            </a:r>
          </a:p>
        </p:txBody>
      </p:sp>
    </p:spTree>
    <p:extLst>
      <p:ext uri="{BB962C8B-B14F-4D97-AF65-F5344CB8AC3E}">
        <p14:creationId xmlns:p14="http://schemas.microsoft.com/office/powerpoint/2010/main" val="3345117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12172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673395"/>
              </p:ext>
            </p:extLst>
          </p:nvPr>
        </p:nvGraphicFramePr>
        <p:xfrm>
          <a:off x="359532" y="1268760"/>
          <a:ext cx="8352927" cy="4473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2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76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2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17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PENSIJILAN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TAHAP TUNGGAL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DEFINISI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 PELATIH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6013">
                <a:tc>
                  <a:txBody>
                    <a:bodyPr/>
                    <a:lstStyle/>
                    <a:p>
                      <a:pPr marL="893445" indent="-89344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MENGIKUT TAHAP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00050" indent="-400050" algn="just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Latihan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dilaksanakan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bermula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dari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terendah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tertinggi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00050" indent="-400050" algn="just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Pelatih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hendaklah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terampil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terendah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sebelum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meneruskan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latihan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lebih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tinggi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00050" indent="-400050" algn="just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Sijil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dianugerahkan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tertinggi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berjaya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dicapai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oleh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pelatih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l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dalaman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Merangkumi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kerja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kursus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setiap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kumpulan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bertauliah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Hendaklah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dilaksanakan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oleh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PP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disahkan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oleh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PPD.</a:t>
                      </a: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Dilaksanakan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bermula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daripada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terendah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kumpulan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bertauliah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berkaitan</a:t>
                      </a:r>
                      <a:endParaRPr lang="en-GB" sz="1400" baseline="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hendaklah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dilaksanakan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setiap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berkaitan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kecuali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tertinggi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kumpulan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bertauliah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1134040" y="531700"/>
            <a:ext cx="5680126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PENSIJILAN TAHAP TUNGGAL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34635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85950"/>
            <a:ext cx="6858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Title 1"/>
          <p:cNvSpPr>
            <a:spLocks noGrp="1"/>
          </p:cNvSpPr>
          <p:nvPr>
            <p:ph type="title"/>
          </p:nvPr>
        </p:nvSpPr>
        <p:spPr>
          <a:xfrm>
            <a:off x="669852" y="942311"/>
            <a:ext cx="8062136" cy="571500"/>
          </a:xfrm>
        </p:spPr>
        <p:txBody>
          <a:bodyPr>
            <a:normAutofit fontScale="90000"/>
          </a:bodyPr>
          <a:lstStyle/>
          <a:p>
            <a: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CONTOH PENGISIAN 5 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(ULANG NILAI)</a:t>
            </a:r>
            <a:b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</a:b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BORANG PENDAFTARAN DAN PENGELUARAN SIJIL – TAHAP TUNGGAL / SINGLE TIER</a:t>
            </a:r>
          </a:p>
        </p:txBody>
      </p:sp>
      <p:sp>
        <p:nvSpPr>
          <p:cNvPr id="6" name="Rectangle 5"/>
          <p:cNvSpPr/>
          <p:nvPr/>
        </p:nvSpPr>
        <p:spPr>
          <a:xfrm>
            <a:off x="6115050" y="2400300"/>
            <a:ext cx="857250" cy="17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1142999" y="1657350"/>
            <a:ext cx="1885950" cy="2308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/>
              <a:t>CONTOH PELATIH ULANG NILAI</a:t>
            </a:r>
          </a:p>
        </p:txBody>
      </p:sp>
    </p:spTree>
    <p:extLst>
      <p:ext uri="{BB962C8B-B14F-4D97-AF65-F5344CB8AC3E}">
        <p14:creationId xmlns:p14="http://schemas.microsoft.com/office/powerpoint/2010/main" val="2262286373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85950"/>
            <a:ext cx="6858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Title 1"/>
          <p:cNvSpPr>
            <a:spLocks noGrp="1"/>
          </p:cNvSpPr>
          <p:nvPr>
            <p:ph type="title"/>
          </p:nvPr>
        </p:nvSpPr>
        <p:spPr>
          <a:xfrm>
            <a:off x="1143000" y="935831"/>
            <a:ext cx="6115050" cy="571500"/>
          </a:xfrm>
        </p:spPr>
        <p:txBody>
          <a:bodyPr>
            <a:normAutofit fontScale="90000"/>
          </a:bodyPr>
          <a:lstStyle/>
          <a:p>
            <a: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CONTOH PENGISIAN 6 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(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Contoh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Pelatih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Pindah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)</a:t>
            </a:r>
            <a:b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</a:b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Borang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Pendaftaran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dan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Pengeluaran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Sijil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–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Tunggal / Single Tier</a:t>
            </a:r>
            <a:b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</a:br>
            <a:endParaRPr lang="en-US" altLang="en-US" sz="1500" b="1" dirty="0">
              <a:latin typeface="Calisto MT" panose="02040603050505030304" pitchFamily="18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57900" y="2228850"/>
            <a:ext cx="857250" cy="17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  <p:sp>
        <p:nvSpPr>
          <p:cNvPr id="72709" name="TextBox 1"/>
          <p:cNvSpPr txBox="1">
            <a:spLocks noChangeArrowheads="1"/>
          </p:cNvSpPr>
          <p:nvPr/>
        </p:nvSpPr>
        <p:spPr bwMode="auto">
          <a:xfrm>
            <a:off x="1143000" y="1564481"/>
            <a:ext cx="1657350" cy="36933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900" b="1"/>
              <a:t>CONTOH PELATIH PINDAH</a:t>
            </a:r>
          </a:p>
        </p:txBody>
      </p:sp>
    </p:spTree>
    <p:extLst>
      <p:ext uri="{BB962C8B-B14F-4D97-AF65-F5344CB8AC3E}">
        <p14:creationId xmlns:p14="http://schemas.microsoft.com/office/powerpoint/2010/main" val="2741558504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8" y="1959770"/>
            <a:ext cx="6858000" cy="404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itle 1"/>
          <p:cNvSpPr>
            <a:spLocks noGrp="1"/>
          </p:cNvSpPr>
          <p:nvPr>
            <p:ph type="title"/>
          </p:nvPr>
        </p:nvSpPr>
        <p:spPr>
          <a:xfrm>
            <a:off x="1771650" y="1085850"/>
            <a:ext cx="6689208" cy="571500"/>
          </a:xfrm>
        </p:spPr>
        <p:txBody>
          <a:bodyPr>
            <a:normAutofit/>
          </a:bodyPr>
          <a:lstStyle/>
          <a:p>
            <a: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CONTOH PENGISIAN 7 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(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Pelatih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Tidak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Hadir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dan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Berhenti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)</a:t>
            </a:r>
            <a:b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</a:b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Borang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Pendaftaran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dan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Pengeluaran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Sijil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–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Tunggal / Single Tier</a:t>
            </a:r>
          </a:p>
        </p:txBody>
      </p:sp>
      <p:sp>
        <p:nvSpPr>
          <p:cNvPr id="6" name="Rectangle 5"/>
          <p:cNvSpPr/>
          <p:nvPr/>
        </p:nvSpPr>
        <p:spPr>
          <a:xfrm>
            <a:off x="6000750" y="2343150"/>
            <a:ext cx="857250" cy="17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632582474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612107"/>
            <a:ext cx="6515100" cy="444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Title 1"/>
          <p:cNvSpPr>
            <a:spLocks noGrp="1"/>
          </p:cNvSpPr>
          <p:nvPr>
            <p:ph type="title"/>
          </p:nvPr>
        </p:nvSpPr>
        <p:spPr>
          <a:xfrm>
            <a:off x="1828800" y="1028700"/>
            <a:ext cx="7086600" cy="571500"/>
          </a:xfrm>
        </p:spPr>
        <p:txBody>
          <a:bodyPr>
            <a:normAutofit fontScale="90000"/>
          </a:bodyPr>
          <a:lstStyle/>
          <a:p>
            <a:r>
              <a:rPr lang="en-US" altLang="en-US" sz="1500" b="1" dirty="0">
                <a:solidFill>
                  <a:srgbClr val="FF0000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CONTOH PENGISIAN 7 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(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Contoh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Pelatih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Pindah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)</a:t>
            </a:r>
            <a:b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</a:b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Borang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Pendaftaran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dan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Pengeluaran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Sijil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–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Tunggal / Single Tier</a:t>
            </a:r>
            <a:b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</a:br>
            <a:endParaRPr lang="en-US" altLang="en-US" sz="1500" b="1" dirty="0">
              <a:latin typeface="Calisto MT" panose="02040603050505030304" pitchFamily="18" charset="0"/>
              <a:cs typeface="Tahoma" panose="020B0604030504040204" pitchFamily="34" charset="0"/>
            </a:endParaRPr>
          </a:p>
        </p:txBody>
      </p:sp>
      <p:sp>
        <p:nvSpPr>
          <p:cNvPr id="74756" name="TextBox 5"/>
          <p:cNvSpPr txBox="1">
            <a:spLocks noChangeArrowheads="1"/>
          </p:cNvSpPr>
          <p:nvPr/>
        </p:nvSpPr>
        <p:spPr bwMode="auto">
          <a:xfrm>
            <a:off x="4800600" y="1543051"/>
            <a:ext cx="2514600" cy="203132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900" b="1" dirty="0"/>
              <a:t>PB lama </a:t>
            </a:r>
            <a:r>
              <a:rPr lang="en-US" altLang="en-US" sz="900" b="1" dirty="0" err="1"/>
              <a:t>hendaklah</a:t>
            </a:r>
            <a:r>
              <a:rPr lang="en-US" altLang="en-US" sz="900" dirty="0"/>
              <a:t>:</a:t>
            </a:r>
          </a:p>
          <a:p>
            <a:endParaRPr lang="en-US" altLang="en-US" sz="900" dirty="0"/>
          </a:p>
          <a:p>
            <a:r>
              <a:rPr lang="en-US" altLang="en-US" sz="900" dirty="0"/>
              <a:t>1) </a:t>
            </a:r>
            <a:r>
              <a:rPr lang="en-US" altLang="en-US" sz="900" dirty="0" err="1"/>
              <a:t>Membatal</a:t>
            </a:r>
            <a:r>
              <a:rPr lang="en-US" altLang="en-US" sz="900" dirty="0"/>
              <a:t> </a:t>
            </a:r>
            <a:r>
              <a:rPr lang="en-US" altLang="en-US" sz="900" dirty="0" err="1"/>
              <a:t>pendaftaran</a:t>
            </a:r>
            <a:r>
              <a:rPr lang="en-US" altLang="en-US" sz="900" dirty="0"/>
              <a:t> di PB lama</a:t>
            </a:r>
          </a:p>
          <a:p>
            <a:r>
              <a:rPr lang="en-US" altLang="en-US" sz="900" dirty="0"/>
              <a:t>2)PB lama </a:t>
            </a:r>
            <a:r>
              <a:rPr lang="en-US" altLang="en-US" sz="900" dirty="0" err="1"/>
              <a:t>hendaklah</a:t>
            </a:r>
            <a:r>
              <a:rPr lang="en-US" altLang="en-US" sz="900" dirty="0"/>
              <a:t> </a:t>
            </a:r>
            <a:r>
              <a:rPr lang="en-US" altLang="en-US" sz="900" dirty="0" err="1"/>
              <a:t>menyatakan</a:t>
            </a:r>
            <a:r>
              <a:rPr lang="en-US" altLang="en-US" sz="900" dirty="0"/>
              <a:t> 'P' </a:t>
            </a:r>
            <a:r>
              <a:rPr lang="en-US" altLang="en-US" sz="900" dirty="0" err="1"/>
              <a:t>pada</a:t>
            </a:r>
            <a:r>
              <a:rPr lang="en-US" altLang="en-US" sz="900" dirty="0"/>
              <a:t> </a:t>
            </a:r>
            <a:r>
              <a:rPr lang="en-US" altLang="en-US" sz="900" dirty="0" err="1"/>
              <a:t>ruang</a:t>
            </a:r>
            <a:r>
              <a:rPr lang="en-US" altLang="en-US" sz="900" dirty="0"/>
              <a:t> </a:t>
            </a:r>
            <a:r>
              <a:rPr lang="en-US" altLang="en-US" sz="900" dirty="0" err="1"/>
              <a:t>catatan</a:t>
            </a:r>
            <a:r>
              <a:rPr lang="en-US" altLang="en-US" sz="900" dirty="0"/>
              <a:t>.</a:t>
            </a:r>
          </a:p>
          <a:p>
            <a:r>
              <a:rPr lang="en-US" altLang="en-US" sz="900" dirty="0"/>
              <a:t>3) </a:t>
            </a:r>
            <a:r>
              <a:rPr lang="en-US" altLang="en-US" sz="900" dirty="0" err="1"/>
              <a:t>Pada</a:t>
            </a:r>
            <a:r>
              <a:rPr lang="en-US" altLang="en-US" sz="900" dirty="0"/>
              <a:t> </a:t>
            </a:r>
            <a:r>
              <a:rPr lang="en-US" altLang="en-US" sz="900" dirty="0" err="1"/>
              <a:t>ruangan</a:t>
            </a:r>
            <a:r>
              <a:rPr lang="en-US" altLang="en-US" sz="900" dirty="0"/>
              <a:t> CATATAN </a:t>
            </a:r>
            <a:r>
              <a:rPr lang="en-US" altLang="en-US" sz="900" dirty="0" err="1"/>
              <a:t>hendaklah</a:t>
            </a:r>
            <a:r>
              <a:rPr lang="en-US" altLang="en-US" sz="900" dirty="0"/>
              <a:t> </a:t>
            </a:r>
            <a:r>
              <a:rPr lang="en-US" altLang="en-US" sz="900" dirty="0" err="1"/>
              <a:t>diletak</a:t>
            </a:r>
            <a:r>
              <a:rPr lang="en-US" altLang="en-US" sz="900" dirty="0"/>
              <a:t> </a:t>
            </a:r>
            <a:r>
              <a:rPr lang="en-US" altLang="en-US" sz="900" dirty="0" err="1"/>
              <a:t>sebagai</a:t>
            </a:r>
            <a:r>
              <a:rPr lang="en-US" altLang="en-US" sz="900" dirty="0"/>
              <a:t> '</a:t>
            </a:r>
            <a:r>
              <a:rPr lang="en-US" altLang="en-US" sz="900" dirty="0" err="1"/>
              <a:t>Belum</a:t>
            </a:r>
            <a:r>
              <a:rPr lang="en-US" altLang="en-US" sz="900" dirty="0"/>
              <a:t> </a:t>
            </a:r>
            <a:r>
              <a:rPr lang="en-US" altLang="en-US" sz="900" dirty="0" err="1"/>
              <a:t>Terampil</a:t>
            </a:r>
            <a:r>
              <a:rPr lang="en-US" altLang="en-US" sz="900" dirty="0"/>
              <a:t>'</a:t>
            </a:r>
          </a:p>
          <a:p>
            <a:r>
              <a:rPr lang="en-US" altLang="en-US" sz="900" dirty="0"/>
              <a:t>4) </a:t>
            </a:r>
            <a:r>
              <a:rPr lang="en-US" altLang="en-US" sz="900" dirty="0" err="1"/>
              <a:t>Pada</a:t>
            </a:r>
            <a:r>
              <a:rPr lang="en-US" altLang="en-US" sz="900" dirty="0"/>
              <a:t> </a:t>
            </a:r>
            <a:r>
              <a:rPr lang="en-US" altLang="en-US" sz="900" dirty="0" err="1"/>
              <a:t>ruangan</a:t>
            </a:r>
            <a:r>
              <a:rPr lang="en-US" altLang="en-US" sz="900" dirty="0"/>
              <a:t> </a:t>
            </a:r>
            <a:r>
              <a:rPr lang="en-US" altLang="en-US" sz="900" dirty="0" err="1"/>
              <a:t>Tahap</a:t>
            </a:r>
            <a:r>
              <a:rPr lang="en-US" altLang="en-US" sz="900" dirty="0"/>
              <a:t> </a:t>
            </a:r>
            <a:r>
              <a:rPr lang="en-US" altLang="en-US" sz="900" dirty="0" err="1"/>
              <a:t>Tertinggi</a:t>
            </a:r>
            <a:r>
              <a:rPr lang="en-US" altLang="en-US" sz="900" dirty="0"/>
              <a:t> </a:t>
            </a:r>
            <a:r>
              <a:rPr lang="en-US" altLang="en-US" sz="900" dirty="0" err="1"/>
              <a:t>Yg</a:t>
            </a:r>
            <a:r>
              <a:rPr lang="en-US" altLang="en-US" sz="900" dirty="0"/>
              <a:t> </a:t>
            </a:r>
            <a:r>
              <a:rPr lang="en-US" altLang="en-US" sz="900" dirty="0" err="1"/>
              <a:t>Dicapai</a:t>
            </a:r>
            <a:r>
              <a:rPr lang="en-US" altLang="en-US" sz="900" dirty="0"/>
              <a:t> </a:t>
            </a:r>
            <a:r>
              <a:rPr lang="en-US" altLang="en-US" sz="900" dirty="0" err="1"/>
              <a:t>hendaklah</a:t>
            </a:r>
            <a:r>
              <a:rPr lang="en-US" altLang="en-US" sz="900" dirty="0"/>
              <a:t> di </a:t>
            </a:r>
            <a:r>
              <a:rPr lang="en-US" altLang="en-US" sz="900" dirty="0" err="1"/>
              <a:t>catat</a:t>
            </a:r>
            <a:r>
              <a:rPr lang="en-US" altLang="en-US" sz="900" dirty="0"/>
              <a:t> </a:t>
            </a:r>
            <a:r>
              <a:rPr lang="en-US" altLang="en-US" sz="900" dirty="0" err="1"/>
              <a:t>sebagai</a:t>
            </a:r>
            <a:r>
              <a:rPr lang="en-US" altLang="en-US" sz="900" dirty="0"/>
              <a:t> 'N/A'</a:t>
            </a:r>
          </a:p>
          <a:p>
            <a:r>
              <a:rPr lang="en-US" altLang="en-US" sz="900" dirty="0"/>
              <a:t>5) PP, PPD </a:t>
            </a:r>
            <a:r>
              <a:rPr lang="en-US" altLang="en-US" sz="900" dirty="0" err="1"/>
              <a:t>dan</a:t>
            </a:r>
            <a:r>
              <a:rPr lang="en-US" altLang="en-US" sz="900" dirty="0"/>
              <a:t> PPB </a:t>
            </a:r>
            <a:r>
              <a:rPr lang="en-US" altLang="en-US" sz="900" dirty="0" err="1"/>
              <a:t>hendaklah</a:t>
            </a:r>
            <a:r>
              <a:rPr lang="en-US" altLang="en-US" sz="900" dirty="0"/>
              <a:t> </a:t>
            </a:r>
            <a:r>
              <a:rPr lang="en-US" altLang="en-US" sz="900" dirty="0" err="1"/>
              <a:t>menurunkan</a:t>
            </a:r>
            <a:r>
              <a:rPr lang="en-US" altLang="en-US" sz="900" dirty="0"/>
              <a:t> </a:t>
            </a:r>
            <a:r>
              <a:rPr lang="en-US" altLang="en-US" sz="900" dirty="0" err="1"/>
              <a:t>tanda</a:t>
            </a:r>
            <a:r>
              <a:rPr lang="en-US" altLang="en-US" sz="900" dirty="0"/>
              <a:t> </a:t>
            </a:r>
            <a:r>
              <a:rPr lang="en-US" altLang="en-US" sz="900" dirty="0" err="1"/>
              <a:t>tangan</a:t>
            </a:r>
            <a:r>
              <a:rPr lang="en-US" altLang="en-US" sz="900" dirty="0"/>
              <a:t> </a:t>
            </a:r>
            <a:r>
              <a:rPr lang="en-US" altLang="en-US" sz="900" dirty="0" err="1"/>
              <a:t>pada</a:t>
            </a:r>
            <a:r>
              <a:rPr lang="en-US" altLang="en-US" sz="900" dirty="0"/>
              <a:t> </a:t>
            </a:r>
            <a:r>
              <a:rPr lang="en-US" altLang="en-US" sz="900" dirty="0" err="1"/>
              <a:t>borang</a:t>
            </a:r>
            <a:r>
              <a:rPr lang="en-US" altLang="en-US" sz="900" dirty="0"/>
              <a:t> T1003</a:t>
            </a:r>
          </a:p>
          <a:p>
            <a:r>
              <a:rPr lang="en-US" altLang="en-US" sz="900" dirty="0"/>
              <a:t>6) Salinan </a:t>
            </a:r>
            <a:r>
              <a:rPr lang="en-US" altLang="en-US" sz="900" dirty="0" err="1"/>
              <a:t>borang</a:t>
            </a:r>
            <a:r>
              <a:rPr lang="en-US" altLang="en-US" sz="900" dirty="0"/>
              <a:t> T1003 </a:t>
            </a:r>
            <a:r>
              <a:rPr lang="en-US" altLang="en-US" sz="900" dirty="0" err="1"/>
              <a:t>hendaklah</a:t>
            </a:r>
            <a:r>
              <a:rPr lang="en-US" altLang="en-US" sz="900" dirty="0"/>
              <a:t> </a:t>
            </a:r>
            <a:r>
              <a:rPr lang="en-US" altLang="en-US" sz="900" dirty="0" err="1"/>
              <a:t>diserahkan</a:t>
            </a:r>
            <a:r>
              <a:rPr lang="en-US" altLang="en-US" sz="900" dirty="0"/>
              <a:t> </a:t>
            </a:r>
            <a:r>
              <a:rPr lang="en-US" altLang="en-US" sz="900" dirty="0" err="1"/>
              <a:t>ke</a:t>
            </a:r>
            <a:r>
              <a:rPr lang="en-US" altLang="en-US" sz="900" dirty="0"/>
              <a:t> PB </a:t>
            </a:r>
            <a:r>
              <a:rPr lang="en-US" altLang="en-US" sz="900" dirty="0" err="1"/>
              <a:t>baharu</a:t>
            </a:r>
            <a:r>
              <a:rPr lang="en-US" altLang="en-US" sz="900" dirty="0"/>
              <a:t> </a:t>
            </a:r>
            <a:r>
              <a:rPr lang="en-US" altLang="en-US" sz="900" dirty="0" err="1"/>
              <a:t>setelah</a:t>
            </a:r>
            <a:r>
              <a:rPr lang="en-US" altLang="en-US" sz="900" dirty="0"/>
              <a:t> </a:t>
            </a:r>
            <a:r>
              <a:rPr lang="en-US" altLang="en-US" sz="900" dirty="0" err="1"/>
              <a:t>ditandatangani</a:t>
            </a:r>
            <a:r>
              <a:rPr lang="en-US" altLang="en-US" sz="900" dirty="0"/>
              <a:t> </a:t>
            </a:r>
            <a:r>
              <a:rPr lang="en-US" altLang="en-US" sz="900" dirty="0" err="1"/>
              <a:t>oleh</a:t>
            </a:r>
            <a:r>
              <a:rPr lang="en-US" altLang="en-US" sz="900" dirty="0"/>
              <a:t> PP, PPD </a:t>
            </a:r>
            <a:r>
              <a:rPr lang="en-US" altLang="en-US" sz="900" dirty="0" err="1"/>
              <a:t>dan</a:t>
            </a:r>
            <a:r>
              <a:rPr lang="en-US" altLang="en-US" sz="900" dirty="0"/>
              <a:t> PPB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829050" y="3371850"/>
            <a:ext cx="971550" cy="14287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 bwMode="gray">
          <a:xfrm>
            <a:off x="1943100" y="2286000"/>
            <a:ext cx="742950" cy="261342"/>
          </a:xfrm>
          <a:prstGeom prst="roundRect">
            <a:avLst/>
          </a:prstGeom>
          <a:noFill/>
          <a:ln w="28575">
            <a:solidFill>
              <a:srgbClr val="C00000"/>
            </a:solidFill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slope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342900" indent="-342900" algn="ctr">
              <a:lnSpc>
                <a:spcPct val="150000"/>
              </a:lnSpc>
              <a:tabLst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  <a:tab pos="7200900" algn="l"/>
              </a:tabLst>
              <a:defRPr/>
            </a:pPr>
            <a:endParaRPr lang="en-US" sz="1500" b="1" dirty="0" err="1">
              <a:solidFill>
                <a:srgbClr val="000104"/>
              </a:solidFill>
            </a:endParaRPr>
          </a:p>
        </p:txBody>
      </p:sp>
      <p:sp>
        <p:nvSpPr>
          <p:cNvPr id="74761" name="TextBox 4"/>
          <p:cNvSpPr txBox="1">
            <a:spLocks noChangeArrowheads="1"/>
          </p:cNvSpPr>
          <p:nvPr/>
        </p:nvSpPr>
        <p:spPr bwMode="auto">
          <a:xfrm>
            <a:off x="5657850" y="5700712"/>
            <a:ext cx="17002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350" b="1">
                <a:solidFill>
                  <a:srgbClr val="FF0000"/>
                </a:solidFill>
              </a:rPr>
              <a:t>Tandatangan PPL</a:t>
            </a:r>
          </a:p>
        </p:txBody>
      </p:sp>
      <p:sp>
        <p:nvSpPr>
          <p:cNvPr id="74762" name="TextBox 9"/>
          <p:cNvSpPr txBox="1">
            <a:spLocks noChangeArrowheads="1"/>
          </p:cNvSpPr>
          <p:nvPr/>
        </p:nvSpPr>
        <p:spPr bwMode="auto">
          <a:xfrm>
            <a:off x="2971800" y="5516166"/>
            <a:ext cx="204311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350" b="1">
                <a:solidFill>
                  <a:srgbClr val="FF0000"/>
                </a:solidFill>
              </a:rPr>
              <a:t>Pengesahan Personel PBC</a:t>
            </a:r>
          </a:p>
        </p:txBody>
      </p:sp>
    </p:spTree>
    <p:extLst>
      <p:ext uri="{BB962C8B-B14F-4D97-AF65-F5344CB8AC3E}">
        <p14:creationId xmlns:p14="http://schemas.microsoft.com/office/powerpoint/2010/main" val="1186525392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624012"/>
            <a:ext cx="6629400" cy="437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Title 1"/>
          <p:cNvSpPr>
            <a:spLocks noGrp="1"/>
          </p:cNvSpPr>
          <p:nvPr>
            <p:ph type="title"/>
          </p:nvPr>
        </p:nvSpPr>
        <p:spPr>
          <a:xfrm>
            <a:off x="2009553" y="971550"/>
            <a:ext cx="6913822" cy="571500"/>
          </a:xfrm>
        </p:spPr>
        <p:txBody>
          <a:bodyPr>
            <a:normAutofit/>
          </a:bodyPr>
          <a:lstStyle/>
          <a:p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Borang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Pendaftaran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dan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Pengeluaran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Sijil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–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Tunggal / Single Tier</a:t>
            </a:r>
            <a:b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</a:b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(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Contoh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Pelatih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en-US" sz="15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Pindah</a:t>
            </a:r>
            <a:r>
              <a:rPr lang="en-US" altLang="en-US" sz="1500" b="1" dirty="0">
                <a:latin typeface="Calisto MT" panose="02040603050505030304" pitchFamily="18" charset="0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75780" name="TextBox 5"/>
          <p:cNvSpPr txBox="1">
            <a:spLocks noChangeArrowheads="1"/>
          </p:cNvSpPr>
          <p:nvPr/>
        </p:nvSpPr>
        <p:spPr bwMode="auto">
          <a:xfrm>
            <a:off x="5086350" y="1714501"/>
            <a:ext cx="2057400" cy="1361911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825" b="1" dirty="0"/>
              <a:t>PB Baharu </a:t>
            </a:r>
            <a:r>
              <a:rPr lang="en-US" altLang="en-US" sz="825" b="1" dirty="0" err="1"/>
              <a:t>hendaklah</a:t>
            </a:r>
            <a:r>
              <a:rPr lang="en-US" altLang="en-US" sz="825" b="1" dirty="0"/>
              <a:t>:</a:t>
            </a:r>
            <a:endParaRPr lang="en-US" altLang="en-US" sz="825" dirty="0"/>
          </a:p>
          <a:p>
            <a:r>
              <a:rPr lang="en-US" altLang="en-US" sz="825" dirty="0"/>
              <a:t>1) </a:t>
            </a:r>
            <a:r>
              <a:rPr lang="en-US" altLang="en-US" sz="825" dirty="0" err="1"/>
              <a:t>Mendaftar</a:t>
            </a:r>
            <a:r>
              <a:rPr lang="en-US" altLang="en-US" sz="825" dirty="0"/>
              <a:t> </a:t>
            </a:r>
            <a:r>
              <a:rPr lang="en-US" altLang="en-US" sz="825" dirty="0" err="1"/>
              <a:t>pelatih</a:t>
            </a:r>
            <a:r>
              <a:rPr lang="en-US" altLang="en-US" sz="825" dirty="0"/>
              <a:t> </a:t>
            </a:r>
            <a:r>
              <a:rPr lang="en-US" altLang="en-US" sz="825" dirty="0" err="1"/>
              <a:t>diPB</a:t>
            </a:r>
            <a:r>
              <a:rPr lang="en-US" altLang="en-US" sz="825" dirty="0"/>
              <a:t> </a:t>
            </a:r>
            <a:r>
              <a:rPr lang="en-US" altLang="en-US" sz="825" dirty="0" err="1"/>
              <a:t>baharu</a:t>
            </a:r>
            <a:endParaRPr lang="en-US" altLang="en-US" sz="825" dirty="0"/>
          </a:p>
          <a:p>
            <a:r>
              <a:rPr lang="en-US" altLang="en-US" sz="825" dirty="0"/>
              <a:t>2) </a:t>
            </a:r>
            <a:r>
              <a:rPr lang="en-US" altLang="en-US" sz="825" dirty="0" err="1"/>
              <a:t>Melengkap</a:t>
            </a:r>
            <a:r>
              <a:rPr lang="en-US" altLang="en-US" sz="825" dirty="0"/>
              <a:t> </a:t>
            </a:r>
            <a:r>
              <a:rPr lang="en-US" altLang="en-US" sz="825" dirty="0" err="1"/>
              <a:t>latihan</a:t>
            </a:r>
            <a:r>
              <a:rPr lang="en-US" altLang="en-US" sz="825" dirty="0"/>
              <a:t> di PB </a:t>
            </a:r>
            <a:r>
              <a:rPr lang="en-US" altLang="en-US" sz="825" dirty="0" err="1"/>
              <a:t>baharu</a:t>
            </a:r>
            <a:r>
              <a:rPr lang="en-US" altLang="en-US" sz="825" dirty="0"/>
              <a:t> </a:t>
            </a:r>
            <a:r>
              <a:rPr lang="en-US" altLang="en-US" sz="825" dirty="0" err="1"/>
              <a:t>dan</a:t>
            </a:r>
            <a:r>
              <a:rPr lang="en-US" altLang="en-US" sz="825" dirty="0"/>
              <a:t> </a:t>
            </a:r>
            <a:r>
              <a:rPr lang="en-US" altLang="en-US" sz="825" dirty="0" err="1"/>
              <a:t>mengemaskini</a:t>
            </a:r>
            <a:r>
              <a:rPr lang="en-US" altLang="en-US" sz="825" dirty="0"/>
              <a:t> </a:t>
            </a:r>
            <a:r>
              <a:rPr lang="en-US" altLang="en-US" sz="825" dirty="0" err="1"/>
              <a:t>penilaian</a:t>
            </a:r>
            <a:r>
              <a:rPr lang="en-US" altLang="en-US" sz="825" dirty="0"/>
              <a:t> di PB </a:t>
            </a:r>
            <a:r>
              <a:rPr lang="en-US" altLang="en-US" sz="825" dirty="0" err="1"/>
              <a:t>baharu</a:t>
            </a:r>
            <a:r>
              <a:rPr lang="en-US" altLang="en-US" sz="825" dirty="0"/>
              <a:t>.</a:t>
            </a:r>
          </a:p>
          <a:p>
            <a:r>
              <a:rPr lang="en-US" altLang="en-US" sz="825" dirty="0"/>
              <a:t>3) </a:t>
            </a:r>
            <a:r>
              <a:rPr lang="en-US" altLang="en-US" sz="825" dirty="0" err="1"/>
              <a:t>Melengkapkan</a:t>
            </a:r>
            <a:r>
              <a:rPr lang="en-US" altLang="en-US" sz="825" dirty="0"/>
              <a:t> </a:t>
            </a:r>
            <a:r>
              <a:rPr lang="en-US" altLang="en-US" sz="825" dirty="0" err="1"/>
              <a:t>penilaian</a:t>
            </a:r>
            <a:r>
              <a:rPr lang="en-US" altLang="en-US" sz="825" dirty="0"/>
              <a:t> di PB </a:t>
            </a:r>
            <a:r>
              <a:rPr lang="en-US" altLang="en-US" sz="825" dirty="0" err="1"/>
              <a:t>baharu</a:t>
            </a:r>
            <a:r>
              <a:rPr lang="en-US" altLang="en-US" sz="825" dirty="0"/>
              <a:t>.</a:t>
            </a:r>
          </a:p>
          <a:p>
            <a:r>
              <a:rPr lang="en-US" altLang="en-US" sz="825" dirty="0"/>
              <a:t>4) </a:t>
            </a:r>
            <a:r>
              <a:rPr lang="en-US" altLang="en-US" sz="825" dirty="0" err="1"/>
              <a:t>Menyertakan</a:t>
            </a:r>
            <a:r>
              <a:rPr lang="en-US" altLang="en-US" sz="825" dirty="0"/>
              <a:t> </a:t>
            </a:r>
            <a:r>
              <a:rPr lang="en-US" altLang="en-US" sz="825" dirty="0" err="1"/>
              <a:t>salinan</a:t>
            </a:r>
            <a:r>
              <a:rPr lang="en-US" altLang="en-US" sz="825" dirty="0"/>
              <a:t> </a:t>
            </a:r>
            <a:r>
              <a:rPr lang="en-US" altLang="en-US" sz="825" dirty="0" err="1"/>
              <a:t>borang</a:t>
            </a:r>
            <a:r>
              <a:rPr lang="en-US" altLang="en-US" sz="825" dirty="0"/>
              <a:t> T1003 </a:t>
            </a:r>
            <a:r>
              <a:rPr lang="en-US" altLang="en-US" sz="825" dirty="0" err="1"/>
              <a:t>dari</a:t>
            </a:r>
            <a:r>
              <a:rPr lang="en-US" altLang="en-US" sz="825" dirty="0"/>
              <a:t> PB lama </a:t>
            </a:r>
            <a:r>
              <a:rPr lang="en-US" altLang="en-US" sz="825" dirty="0" err="1"/>
              <a:t>bersama</a:t>
            </a:r>
            <a:r>
              <a:rPr lang="en-US" altLang="en-US" sz="825" dirty="0"/>
              <a:t> </a:t>
            </a:r>
            <a:r>
              <a:rPr lang="en-US" altLang="en-US" sz="825" dirty="0" err="1"/>
              <a:t>borang</a:t>
            </a:r>
            <a:r>
              <a:rPr lang="en-US" altLang="en-US" sz="825" dirty="0"/>
              <a:t> T1003 di PB </a:t>
            </a:r>
            <a:r>
              <a:rPr lang="en-US" altLang="en-US" sz="825" dirty="0" err="1"/>
              <a:t>baharu</a:t>
            </a:r>
            <a:r>
              <a:rPr lang="en-US" altLang="en-US" sz="825" dirty="0"/>
              <a:t> </a:t>
            </a:r>
            <a:r>
              <a:rPr lang="en-US" altLang="en-US" sz="825" dirty="0" err="1"/>
              <a:t>bagi</a:t>
            </a:r>
            <a:r>
              <a:rPr lang="en-US" altLang="en-US" sz="825" dirty="0"/>
              <a:t> </a:t>
            </a:r>
            <a:r>
              <a:rPr lang="en-US" altLang="en-US" sz="825" dirty="0" err="1"/>
              <a:t>tujuan</a:t>
            </a:r>
            <a:r>
              <a:rPr lang="en-US" altLang="en-US" sz="825" dirty="0"/>
              <a:t> </a:t>
            </a:r>
            <a:r>
              <a:rPr lang="en-US" altLang="en-US" sz="825" dirty="0" err="1"/>
              <a:t>pengesahan</a:t>
            </a:r>
            <a:r>
              <a:rPr lang="en-US" altLang="en-US" sz="825" dirty="0"/>
              <a:t> PPL</a:t>
            </a:r>
          </a:p>
        </p:txBody>
      </p:sp>
      <p:sp>
        <p:nvSpPr>
          <p:cNvPr id="2" name="Rounded Rectangle 1"/>
          <p:cNvSpPr/>
          <p:nvPr/>
        </p:nvSpPr>
        <p:spPr bwMode="gray">
          <a:xfrm>
            <a:off x="1885950" y="2328863"/>
            <a:ext cx="857250" cy="314325"/>
          </a:xfrm>
          <a:prstGeom prst="roundRect">
            <a:avLst/>
          </a:prstGeom>
          <a:noFill/>
          <a:ln w="57150">
            <a:solidFill>
              <a:srgbClr val="C00000"/>
            </a:solidFill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342900" indent="-342900" algn="ctr">
              <a:lnSpc>
                <a:spcPct val="150000"/>
              </a:lnSpc>
              <a:tabLst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  <a:tab pos="7200900" algn="l"/>
              </a:tabLst>
              <a:defRPr/>
            </a:pPr>
            <a:endParaRPr lang="en-US" sz="1500" b="1" dirty="0" err="1">
              <a:solidFill>
                <a:srgbClr val="0001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62205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582133" y="1102088"/>
            <a:ext cx="7830878" cy="628650"/>
          </a:xfrm>
        </p:spPr>
        <p:txBody>
          <a:bodyPr>
            <a:normAutofit/>
          </a:bodyPr>
          <a:lstStyle/>
          <a:p>
            <a:r>
              <a:rPr lang="en-AU" altLang="en-US" sz="2700" b="1" dirty="0">
                <a:latin typeface="Calisto MT" panose="02040603050505030304" pitchFamily="18" charset="0"/>
              </a:rPr>
              <a:t>PERMOHONAN LAWATAN VERIFIKASI PPL</a:t>
            </a:r>
            <a:endParaRPr lang="ms-MY" altLang="en-US" sz="2700" b="1" dirty="0">
              <a:latin typeface="Calisto MT" panose="0204060305050503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9901" y="1744266"/>
            <a:ext cx="776575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AU" dirty="0">
                <a:latin typeface="Calisto MT" panose="02040603050505030304" pitchFamily="18" charset="0"/>
              </a:rPr>
              <a:t>** </a:t>
            </a:r>
            <a:r>
              <a:rPr lang="en-AU" dirty="0" err="1">
                <a:latin typeface="Calisto MT" panose="02040603050505030304" pitchFamily="18" charset="0"/>
              </a:rPr>
              <a:t>Permohonan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lawatan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verifikasi</a:t>
            </a:r>
            <a:r>
              <a:rPr lang="en-AU" dirty="0">
                <a:latin typeface="Calisto MT" panose="02040603050505030304" pitchFamily="18" charset="0"/>
              </a:rPr>
              <a:t> PPL BPTV </a:t>
            </a:r>
            <a:r>
              <a:rPr lang="en-AU" dirty="0" err="1">
                <a:latin typeface="Calisto MT" panose="02040603050505030304" pitchFamily="18" charset="0"/>
              </a:rPr>
              <a:t>perlu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melalui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Pentadbir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Induk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sebulan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sebelum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lawatan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Verifikasi</a:t>
            </a:r>
            <a:r>
              <a:rPr lang="en-AU" dirty="0">
                <a:latin typeface="Calisto MT" panose="02040603050505030304" pitchFamily="18" charset="0"/>
              </a:rPr>
              <a:t> PPL </a:t>
            </a:r>
            <a:r>
              <a:rPr lang="en-AU" dirty="0" err="1">
                <a:latin typeface="Calisto MT" panose="02040603050505030304" pitchFamily="18" charset="0"/>
              </a:rPr>
              <a:t>kendiri</a:t>
            </a:r>
            <a:r>
              <a:rPr lang="en-AU" dirty="0">
                <a:latin typeface="Calisto MT" panose="02040603050505030304" pitchFamily="18" charset="0"/>
              </a:rPr>
              <a:t> (KV </a:t>
            </a:r>
            <a:r>
              <a:rPr lang="en-AU" dirty="0" err="1">
                <a:latin typeface="Calisto MT" panose="02040603050505030304" pitchFamily="18" charset="0"/>
              </a:rPr>
              <a:t>sahaja</a:t>
            </a:r>
            <a:r>
              <a:rPr lang="en-AU" dirty="0">
                <a:latin typeface="Calisto MT" panose="02040603050505030304" pitchFamily="18" charset="0"/>
              </a:rPr>
              <a:t>) </a:t>
            </a:r>
            <a:r>
              <a:rPr lang="en-AU" dirty="0" err="1">
                <a:latin typeface="Calisto MT" panose="02040603050505030304" pitchFamily="18" charset="0"/>
              </a:rPr>
              <a:t>dilaksanakan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beserta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maklumat</a:t>
            </a:r>
            <a:r>
              <a:rPr lang="en-AU" dirty="0">
                <a:latin typeface="Calisto MT" panose="02040603050505030304" pitchFamily="18" charset="0"/>
              </a:rPr>
              <a:t> PPL </a:t>
            </a:r>
            <a:r>
              <a:rPr lang="en-AU" dirty="0" err="1">
                <a:latin typeface="Calisto MT" panose="02040603050505030304" pitchFamily="18" charset="0"/>
              </a:rPr>
              <a:t>agensi</a:t>
            </a:r>
            <a:r>
              <a:rPr lang="en-AU" dirty="0">
                <a:latin typeface="Calisto MT" panose="02040603050505030304" pitchFamily="18" charset="0"/>
              </a:rPr>
              <a:t> yang </a:t>
            </a:r>
            <a:r>
              <a:rPr lang="en-AU" dirty="0" err="1">
                <a:latin typeface="Calisto MT" panose="02040603050505030304" pitchFamily="18" charset="0"/>
              </a:rPr>
              <a:t>akan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dilantik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seperti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berikut</a:t>
            </a:r>
            <a:r>
              <a:rPr lang="en-AU" dirty="0">
                <a:latin typeface="Calisto MT" panose="02040603050505030304" pitchFamily="18" charset="0"/>
              </a:rPr>
              <a:t>:</a:t>
            </a:r>
          </a:p>
          <a:p>
            <a:pPr algn="just">
              <a:defRPr/>
            </a:pPr>
            <a:endParaRPr lang="en-AU" dirty="0">
              <a:latin typeface="Calisto MT" panose="02040603050505030304" pitchFamily="18" charset="0"/>
            </a:endParaRPr>
          </a:p>
          <a:p>
            <a:pPr marL="603647" lvl="1" indent="-260747" algn="just">
              <a:buFont typeface="Arial" pitchFamily="34" charset="0"/>
              <a:buChar char="•"/>
              <a:defRPr/>
            </a:pPr>
            <a:r>
              <a:rPr lang="en-AU" dirty="0" err="1">
                <a:latin typeface="Calisto MT" panose="02040603050505030304" pitchFamily="18" charset="0"/>
              </a:rPr>
              <a:t>Senarai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nama</a:t>
            </a:r>
            <a:r>
              <a:rPr lang="en-AU" dirty="0">
                <a:latin typeface="Calisto MT" panose="02040603050505030304" pitchFamily="18" charset="0"/>
              </a:rPr>
              <a:t> </a:t>
            </a:r>
          </a:p>
          <a:p>
            <a:pPr marL="603647" lvl="1" indent="-260747" algn="just">
              <a:buFont typeface="Arial" pitchFamily="34" charset="0"/>
              <a:buChar char="•"/>
              <a:defRPr/>
            </a:pPr>
            <a:r>
              <a:rPr lang="en-AU" dirty="0" err="1">
                <a:latin typeface="Calisto MT" panose="02040603050505030304" pitchFamily="18" charset="0"/>
              </a:rPr>
              <a:t>Nombor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Kad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Pengenalan</a:t>
            </a:r>
            <a:r>
              <a:rPr lang="en-AU" dirty="0">
                <a:latin typeface="Calisto MT" panose="02040603050505030304" pitchFamily="18" charset="0"/>
              </a:rPr>
              <a:t> </a:t>
            </a:r>
          </a:p>
          <a:p>
            <a:pPr marL="603647" lvl="1" indent="-260747" algn="just">
              <a:buFont typeface="Arial" pitchFamily="34" charset="0"/>
              <a:buChar char="•"/>
              <a:defRPr/>
            </a:pPr>
            <a:r>
              <a:rPr lang="en-AU" dirty="0" err="1">
                <a:latin typeface="Calisto MT" panose="02040603050505030304" pitchFamily="18" charset="0"/>
              </a:rPr>
              <a:t>Tarikh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penugasan</a:t>
            </a:r>
            <a:endParaRPr lang="en-AU" dirty="0">
              <a:latin typeface="Calisto MT" panose="02040603050505030304" pitchFamily="18" charset="0"/>
            </a:endParaRPr>
          </a:p>
          <a:p>
            <a:pPr marL="603647" lvl="1" indent="-260747" algn="just">
              <a:buFont typeface="Arial" pitchFamily="34" charset="0"/>
              <a:buChar char="•"/>
              <a:defRPr/>
            </a:pPr>
            <a:r>
              <a:rPr lang="en-AU" dirty="0" err="1">
                <a:latin typeface="Calisto MT" panose="02040603050505030304" pitchFamily="18" charset="0"/>
              </a:rPr>
              <a:t>Nama</a:t>
            </a:r>
            <a:r>
              <a:rPr lang="en-AU" dirty="0">
                <a:latin typeface="Calisto MT" panose="02040603050505030304" pitchFamily="18" charset="0"/>
              </a:rPr>
              <a:t> PBC </a:t>
            </a:r>
            <a:r>
              <a:rPr lang="en-AU" dirty="0" err="1">
                <a:latin typeface="Calisto MT" panose="02040603050505030304" pitchFamily="18" charset="0"/>
              </a:rPr>
              <a:t>bertugas</a:t>
            </a:r>
            <a:endParaRPr lang="en-AU" dirty="0">
              <a:latin typeface="Calisto MT" panose="02040603050505030304" pitchFamily="18" charset="0"/>
            </a:endParaRPr>
          </a:p>
          <a:p>
            <a:pPr marL="603647" lvl="1" indent="-260747" algn="just">
              <a:buFont typeface="Arial" pitchFamily="34" charset="0"/>
              <a:buChar char="•"/>
              <a:defRPr/>
            </a:pPr>
            <a:r>
              <a:rPr lang="en-AU" dirty="0" err="1">
                <a:latin typeface="Calisto MT" panose="02040603050505030304" pitchFamily="18" charset="0"/>
              </a:rPr>
              <a:t>Nama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tempat</a:t>
            </a:r>
            <a:r>
              <a:rPr lang="en-AU" dirty="0">
                <a:latin typeface="Calisto MT" panose="02040603050505030304" pitchFamily="18" charset="0"/>
              </a:rPr>
              <a:t> (PBC) </a:t>
            </a:r>
            <a:r>
              <a:rPr lang="en-AU" dirty="0" err="1">
                <a:latin typeface="Calisto MT" panose="02040603050505030304" pitchFamily="18" charset="0"/>
              </a:rPr>
              <a:t>penugasan</a:t>
            </a:r>
            <a:r>
              <a:rPr lang="en-AU" dirty="0">
                <a:latin typeface="Calisto MT" panose="02040603050505030304" pitchFamily="18" charset="0"/>
              </a:rPr>
              <a:t>.</a:t>
            </a:r>
          </a:p>
          <a:p>
            <a:pPr marL="603647" lvl="1" indent="-260747" algn="just">
              <a:buFont typeface="Arial" pitchFamily="34" charset="0"/>
              <a:buChar char="•"/>
              <a:defRPr/>
            </a:pPr>
            <a:endParaRPr lang="ms-MY" dirty="0">
              <a:latin typeface="Calisto MT" panose="02040603050505030304" pitchFamily="18" charset="0"/>
            </a:endParaRPr>
          </a:p>
          <a:p>
            <a:pPr marL="0" lvl="1" algn="just">
              <a:buFont typeface="Arial" pitchFamily="34" charset="0"/>
              <a:buChar char="•"/>
              <a:defRPr/>
            </a:pPr>
            <a:r>
              <a:rPr lang="en-AU" dirty="0" err="1">
                <a:latin typeface="Calisto MT" panose="02040603050505030304" pitchFamily="18" charset="0"/>
              </a:rPr>
              <a:t>Contoh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permohonan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lawatan</a:t>
            </a:r>
            <a:r>
              <a:rPr lang="en-AU" dirty="0">
                <a:latin typeface="Calisto MT" panose="02040603050505030304" pitchFamily="18" charset="0"/>
              </a:rPr>
              <a:t> </a:t>
            </a:r>
            <a:r>
              <a:rPr lang="en-AU" dirty="0" err="1">
                <a:latin typeface="Calisto MT" panose="02040603050505030304" pitchFamily="18" charset="0"/>
              </a:rPr>
              <a:t>verifikasi</a:t>
            </a:r>
            <a:r>
              <a:rPr lang="en-AU" dirty="0">
                <a:latin typeface="Calisto MT" panose="02040603050505030304" pitchFamily="18" charset="0"/>
              </a:rPr>
              <a:t> PPL </a:t>
            </a:r>
            <a:r>
              <a:rPr lang="en-AU" dirty="0" err="1">
                <a:latin typeface="Calisto MT" panose="02040603050505030304" pitchFamily="18" charset="0"/>
              </a:rPr>
              <a:t>kendiri</a:t>
            </a:r>
            <a:r>
              <a:rPr lang="en-AU" dirty="0">
                <a:latin typeface="Calisto MT" panose="02040603050505030304" pitchFamily="18" charset="0"/>
              </a:rPr>
              <a:t> </a:t>
            </a:r>
          </a:p>
        </p:txBody>
      </p:sp>
      <p:sp>
        <p:nvSpPr>
          <p:cNvPr id="76804" name="TextBox 1"/>
          <p:cNvSpPr txBox="1">
            <a:spLocks noChangeArrowheads="1"/>
          </p:cNvSpPr>
          <p:nvPr/>
        </p:nvSpPr>
        <p:spPr bwMode="auto">
          <a:xfrm>
            <a:off x="958259" y="5191679"/>
            <a:ext cx="61708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b="1" dirty="0">
                <a:solidFill>
                  <a:srgbClr val="FF0000"/>
                </a:solidFill>
                <a:latin typeface="Calisto MT" panose="02040603050505030304" pitchFamily="18" charset="0"/>
              </a:rPr>
              <a:t>** </a:t>
            </a:r>
            <a:r>
              <a:rPr lang="en-US" altLang="en-US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Lawatan</a:t>
            </a:r>
            <a:r>
              <a:rPr lang="en-US" altLang="en-US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verifikasi</a:t>
            </a:r>
            <a:r>
              <a:rPr lang="en-US" altLang="en-US" b="1" dirty="0">
                <a:solidFill>
                  <a:srgbClr val="FF0000"/>
                </a:solidFill>
                <a:latin typeface="Calisto MT" panose="02040603050505030304" pitchFamily="18" charset="0"/>
              </a:rPr>
              <a:t> PAV </a:t>
            </a:r>
            <a:r>
              <a:rPr lang="en-US" altLang="en-US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adalah</a:t>
            </a:r>
            <a:r>
              <a:rPr lang="en-US" altLang="en-US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secara</a:t>
            </a:r>
            <a:r>
              <a:rPr lang="en-US" altLang="en-US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Penilaian</a:t>
            </a:r>
            <a:r>
              <a:rPr lang="en-US" altLang="en-US" b="1" dirty="0">
                <a:solidFill>
                  <a:srgbClr val="FF0000"/>
                </a:solidFill>
                <a:latin typeface="Calisto MT" panose="02040603050505030304" pitchFamily="18" charset="0"/>
              </a:rPr>
              <a:t> JPK</a:t>
            </a:r>
          </a:p>
        </p:txBody>
      </p:sp>
    </p:spTree>
    <p:extLst>
      <p:ext uri="{BB962C8B-B14F-4D97-AF65-F5344CB8AC3E}">
        <p14:creationId xmlns:p14="http://schemas.microsoft.com/office/powerpoint/2010/main" val="49510702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88640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688144" y="2658978"/>
            <a:ext cx="7488832" cy="110799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sz="66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Edwardian Script ITC" panose="030303020407070D0804" pitchFamily="66" charset="0"/>
              </a:rPr>
              <a:t>Sekian</a:t>
            </a:r>
            <a:r>
              <a:rPr lang="en-GB" sz="6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Edwardian Script ITC" panose="030303020407070D0804" pitchFamily="66" charset="0"/>
              </a:rPr>
              <a:t> </a:t>
            </a:r>
            <a:r>
              <a:rPr lang="en-GB" sz="66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Edwardian Script ITC" panose="030303020407070D0804" pitchFamily="66" charset="0"/>
              </a:rPr>
              <a:t>Terima</a:t>
            </a:r>
            <a:r>
              <a:rPr lang="en-GB" sz="6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Edwardian Script ITC" panose="030303020407070D0804" pitchFamily="66" charset="0"/>
              </a:rPr>
              <a:t> </a:t>
            </a:r>
            <a:r>
              <a:rPr lang="en-GB" sz="66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Edwardian Script ITC" panose="030303020407070D0804" pitchFamily="66" charset="0"/>
              </a:rPr>
              <a:t>Kasih</a:t>
            </a:r>
            <a:endParaRPr lang="en-GB" sz="66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Edwardian Script ITC" panose="030303020407070D0804" pitchFamily="66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2153739" y="6052646"/>
            <a:ext cx="7022773" cy="369332"/>
            <a:chOff x="2121227" y="6175756"/>
            <a:chExt cx="7022773" cy="369332"/>
          </a:xfrm>
        </p:grpSpPr>
        <p:sp>
          <p:nvSpPr>
            <p:cNvPr id="14" name="TextBox 13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3318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12172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08168"/>
              </p:ext>
            </p:extLst>
          </p:nvPr>
        </p:nvGraphicFramePr>
        <p:xfrm>
          <a:off x="611560" y="1306201"/>
          <a:ext cx="7392144" cy="4687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7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2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17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PENSIJILAN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TAHAP TUNGGAL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DEFINISI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 PELATIH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317">
                <a:tc>
                  <a:txBody>
                    <a:bodyPr/>
                    <a:lstStyle/>
                    <a:p>
                      <a:pPr marL="893445" indent="-893445"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TIDAK MENGIKUT TAHAP</a:t>
                      </a:r>
                      <a:endParaRPr lang="en-GB" sz="1400" b="1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00050" indent="-400050" algn="just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Latihan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dilaksanakan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mengikut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dibangunkan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oleh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PB.</a:t>
                      </a:r>
                    </a:p>
                    <a:p>
                      <a:pPr marL="400050" indent="-400050" algn="just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Tiada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sijil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dianugerahkan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kepada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pelatih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gagal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menamatkan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latihan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57150" indent="-57150" algn="l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dalaman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Merangkumi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kerja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kursus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setiap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dibangunkan</a:t>
                      </a:r>
                      <a:endParaRPr lang="en-GB" sz="1400" baseline="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Hendaklah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dilaksanakan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oleh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PP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disahkan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oleh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PPD</a:t>
                      </a: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Dilaksanakan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bagi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kesemua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yang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dibangunkan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kumpulan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bertauliah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berkaitan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kecuali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799">
                <a:tc>
                  <a:txBody>
                    <a:bodyPr/>
                    <a:lstStyle/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Adalah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merupakan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suatu</a:t>
                      </a:r>
                      <a:endParaRPr lang="en-GB" sz="1400" baseline="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kaedah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latihan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di mana</a:t>
                      </a: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kurikulum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yang </a:t>
                      </a: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dibangunkan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terdiri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daripada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kombinasi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beberapa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CU/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tugasan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(task)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dari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yang </a:t>
                      </a: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berlainan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atau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secara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bercampur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(blended) </a:t>
                      </a: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satu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mengikut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kumpulan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program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bertauliah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yang </a:t>
                      </a:r>
                    </a:p>
                    <a:p>
                      <a:pPr marL="893445" indent="-893445" algn="just">
                        <a:spcAft>
                          <a:spcPts val="0"/>
                        </a:spcAft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diluluskan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0" indent="-57150" algn="just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1134040" y="531700"/>
            <a:ext cx="5680126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PENSIJILAN TAHAP TUNGGAL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278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12172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127578"/>
              </p:ext>
            </p:extLst>
          </p:nvPr>
        </p:nvGraphicFramePr>
        <p:xfrm>
          <a:off x="359532" y="1268760"/>
          <a:ext cx="8352927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2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17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PENSIJILAN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TAHAP TUNGGAL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MENGIKUT</a:t>
                      </a:r>
                      <a:r>
                        <a:rPr lang="en-US" sz="1400" b="1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TAHAP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TIDAK MENGIKUT TAHAP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6013">
                <a:tc>
                  <a:txBody>
                    <a:bodyPr/>
                    <a:lstStyle/>
                    <a:p>
                      <a:pPr marL="893445" indent="-893445" algn="ctr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GB" sz="1400" b="1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Verifikasi</a:t>
                      </a:r>
                      <a:r>
                        <a:rPr lang="en-GB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PPL</a:t>
                      </a: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Peperiksaan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dilaksanakan</a:t>
                      </a:r>
                      <a:r>
                        <a:rPr lang="en-GB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tertinggi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kumpulan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program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bertauliah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berkaitan</a:t>
                      </a:r>
                      <a:endParaRPr lang="en-GB" sz="1400" baseline="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PPL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dilantik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oleh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JPK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untuk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mengesahkan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serta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melaksana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mengesahkan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verifikasi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Verifikasi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melibatkan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komponen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kerja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kursus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,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peperiksaan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,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projek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latihan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industri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150" indent="-57150"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Verifikasi</a:t>
                      </a:r>
                      <a:r>
                        <a:rPr lang="en-GB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PPL</a:t>
                      </a: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Peperiksaan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dilaksanakan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terakhir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lauan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latihan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di mana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soalan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meliputi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semua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GB" sz="1400" b="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PPL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dilantik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oleh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JPK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untuk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mengesahkan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dalaman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serta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melaksana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mengesahkan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verifikasi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penilaian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Verifikasi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penialain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melibatkan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komponen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kerja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kursus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,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peperiksaan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,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projek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latihan</a:t>
                      </a:r>
                      <a:r>
                        <a:rPr lang="en-GB" sz="1400" baseline="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aseline="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industri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GB" sz="1400" b="0" baseline="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00050" indent="-400050" algn="l">
                        <a:spcAft>
                          <a:spcPts val="0"/>
                        </a:spcAft>
                        <a:buFont typeface="+mj-lt"/>
                        <a:buAutoNum type="romanLcPeriod"/>
                      </a:pPr>
                      <a:endParaRPr lang="en-GB" sz="1400" b="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1134040" y="531700"/>
            <a:ext cx="5680126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PENSIJILAN TAHAP TUNGGAL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019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12172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855152"/>
              </p:ext>
            </p:extLst>
          </p:nvPr>
        </p:nvGraphicFramePr>
        <p:xfrm>
          <a:off x="1691680" y="1322658"/>
          <a:ext cx="60960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Kumpulan Program </a:t>
                      </a:r>
                      <a:r>
                        <a:rPr lang="en-US" sz="1400" b="1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Bertauliah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US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Persijilan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Tempoh Latihan </a:t>
                      </a:r>
                      <a:endParaRPr lang="en-GB" sz="140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(Jam)</a:t>
                      </a:r>
                      <a:endParaRPr lang="en-GB" sz="140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93445" indent="-89344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7150" indent="-57150" algn="just">
                        <a:spcAft>
                          <a:spcPts val="0"/>
                        </a:spcAft>
                      </a:pPr>
                      <a:r>
                        <a:rPr lang="en-MY" sz="140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 1 &amp; 2 (Persijilan tahap tunggal SKM 2)</a:t>
                      </a:r>
                      <a:endParaRPr lang="en-GB" sz="140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800 ~ 1200</a:t>
                      </a: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93445" indent="-89344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en-GB" sz="140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7150" indent="-57150" algn="just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1, 2 &amp; 3 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Persijilan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tunggal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SKM 3)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1600 ~ 2400</a:t>
                      </a: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93445" indent="-89344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B1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7150" indent="-57150" algn="just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1, 2, 3 &amp; 4 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Persijilan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tunggal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DKM)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2400 ~ 3600 (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merangkumi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Projek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+ 3 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bulan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Latihan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Industri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468560" y="697336"/>
            <a:ext cx="3456384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TEMPOH LATIHAN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9008" y="5123033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err="1">
                <a:latin typeface="Antique Olive Roman"/>
              </a:rPr>
              <a:t>Jadual</a:t>
            </a:r>
            <a:r>
              <a:rPr lang="en-GB" sz="1400" dirty="0">
                <a:latin typeface="Antique Olive Roman"/>
              </a:rPr>
              <a:t>: Kumpulan Program </a:t>
            </a:r>
            <a:r>
              <a:rPr lang="en-GB" sz="1400" dirty="0" err="1">
                <a:latin typeface="Antique Olive Roman"/>
              </a:rPr>
              <a:t>Bertauliah</a:t>
            </a:r>
            <a:r>
              <a:rPr lang="en-GB" sz="1400" dirty="0">
                <a:latin typeface="Antique Olive Roman"/>
              </a:rPr>
              <a:t> </a:t>
            </a:r>
            <a:r>
              <a:rPr lang="en-GB" sz="1400" dirty="0" err="1">
                <a:latin typeface="Antique Olive Roman"/>
              </a:rPr>
              <a:t>Persijilan</a:t>
            </a:r>
            <a:r>
              <a:rPr lang="en-GB" sz="1400" dirty="0">
                <a:latin typeface="Antique Olive Roman"/>
              </a:rPr>
              <a:t> </a:t>
            </a:r>
            <a:r>
              <a:rPr lang="en-GB" sz="1400" dirty="0" err="1">
                <a:latin typeface="Antique Olive Roman"/>
              </a:rPr>
              <a:t>Tahap</a:t>
            </a:r>
            <a:r>
              <a:rPr lang="en-GB" sz="1400" dirty="0">
                <a:latin typeface="Antique Olive Roman"/>
              </a:rPr>
              <a:t> Tunggal </a:t>
            </a:r>
            <a:r>
              <a:rPr lang="en-GB" sz="1400" dirty="0" err="1">
                <a:latin typeface="Antique Olive Roman"/>
              </a:rPr>
              <a:t>dan</a:t>
            </a:r>
            <a:r>
              <a:rPr lang="en-GB" sz="1400" dirty="0">
                <a:latin typeface="Antique Olive Roman"/>
              </a:rPr>
              <a:t> </a:t>
            </a:r>
            <a:r>
              <a:rPr lang="en-GB" sz="1400" dirty="0" err="1">
                <a:latin typeface="Antique Olive Roman"/>
              </a:rPr>
              <a:t>Tempoh</a:t>
            </a:r>
            <a:r>
              <a:rPr lang="en-GB" sz="1400" dirty="0">
                <a:latin typeface="Antique Olive Roman"/>
              </a:rPr>
              <a:t> </a:t>
            </a:r>
            <a:r>
              <a:rPr lang="en-GB" sz="1400" dirty="0" err="1">
                <a:latin typeface="Antique Olive Roman"/>
              </a:rPr>
              <a:t>Latihan</a:t>
            </a:r>
            <a:r>
              <a:rPr lang="en-GB" sz="1400" dirty="0">
                <a:latin typeface="Antique Olive Roman"/>
              </a:rPr>
              <a:t> Minimum</a:t>
            </a:r>
          </a:p>
        </p:txBody>
      </p:sp>
    </p:spTree>
    <p:extLst>
      <p:ext uri="{BB962C8B-B14F-4D97-AF65-F5344CB8AC3E}">
        <p14:creationId xmlns:p14="http://schemas.microsoft.com/office/powerpoint/2010/main" val="2194040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2724" y="134023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100690" y="673064"/>
            <a:ext cx="6184857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MY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PERANAN DAN TANGGUNGJAWAB PB CAWANGAN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14393343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12150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12172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-468560" y="697336"/>
            <a:ext cx="4824536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CARTA ORGANISASI PBC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65453596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4572000" y="2780928"/>
            <a:ext cx="244827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7115944" y="2528900"/>
            <a:ext cx="10801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TPA</a:t>
            </a:r>
          </a:p>
        </p:txBody>
      </p:sp>
    </p:spTree>
    <p:extLst>
      <p:ext uri="{BB962C8B-B14F-4D97-AF65-F5344CB8AC3E}">
        <p14:creationId xmlns:p14="http://schemas.microsoft.com/office/powerpoint/2010/main" val="24280848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3508" y="188640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ln/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-468560" y="697336"/>
            <a:ext cx="6147430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ntique Olive Roman"/>
                <a:cs typeface="Vrinda" panose="020B0502040204020203" pitchFamily="34" charset="0"/>
              </a:rPr>
              <a:t>CADANGAN CARTA </a:t>
            </a:r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ORGANISASI JABATAN PENTAKSIRAN PENILAIAN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124613201"/>
              </p:ext>
            </p:extLst>
          </p:nvPr>
        </p:nvGraphicFramePr>
        <p:xfrm>
          <a:off x="291514" y="1397000"/>
          <a:ext cx="824092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4572000" y="2780928"/>
            <a:ext cx="244827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7115944" y="2528900"/>
            <a:ext cx="10801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TPA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43508" y="4149080"/>
            <a:ext cx="18002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6812" y="3548915"/>
            <a:ext cx="910811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DVM SVM</a:t>
            </a:r>
          </a:p>
        </p:txBody>
      </p:sp>
    </p:spTree>
    <p:extLst>
      <p:ext uri="{BB962C8B-B14F-4D97-AF65-F5344CB8AC3E}">
        <p14:creationId xmlns:p14="http://schemas.microsoft.com/office/powerpoint/2010/main" val="3538277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43606" y="2332330"/>
            <a:ext cx="7272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STATUS PENTAULIAHAN INDUK PUSAT BERTAULIAH CAWANGAN (PBC)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004851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29885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468560" y="682028"/>
            <a:ext cx="590465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PELAKSANAAN PROGRAM BERTAULIAH</a:t>
            </a:r>
            <a:endParaRPr lang="en-MY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0006" y="1268760"/>
            <a:ext cx="822243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AutoNum type="arabicPeriod"/>
            </a:pPr>
            <a:r>
              <a:rPr lang="en-US" sz="1600" dirty="0" err="1">
                <a:latin typeface="Antique Olive Roman"/>
              </a:rPr>
              <a:t>Pendaftaran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Pelatih</a:t>
            </a:r>
            <a:r>
              <a:rPr lang="en-US" sz="1600" dirty="0">
                <a:latin typeface="Antique Olive Roman"/>
              </a:rPr>
              <a:t>.</a:t>
            </a:r>
          </a:p>
          <a:p>
            <a:pPr marL="800100" lvl="1" indent="-342900">
              <a:buAutoNum type="arabicPeriod"/>
            </a:pPr>
            <a:r>
              <a:rPr lang="en-US" sz="1600" dirty="0" err="1">
                <a:latin typeface="Antique Olive Roman"/>
              </a:rPr>
              <a:t>Pelaksanaan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Latihan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merujuk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kepada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Panduan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Pelaksanaan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syarat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Pentauliahan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Pusat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bertauliah</a:t>
            </a:r>
            <a:r>
              <a:rPr lang="en-US" sz="1600" dirty="0">
                <a:latin typeface="Antique Olive Roman"/>
              </a:rPr>
              <a:t> di </a:t>
            </a:r>
            <a:r>
              <a:rPr lang="en-US" sz="1600" dirty="0" err="1">
                <a:latin typeface="Antique Olive Roman"/>
              </a:rPr>
              <a:t>Bawah</a:t>
            </a:r>
            <a:r>
              <a:rPr lang="en-US" sz="1600" dirty="0">
                <a:latin typeface="Antique Olive Roman"/>
              </a:rPr>
              <a:t> SPKM </a:t>
            </a:r>
            <a:r>
              <a:rPr lang="en-US" sz="1600" dirty="0" err="1">
                <a:latin typeface="Antique Olive Roman"/>
              </a:rPr>
              <a:t>berasakan</a:t>
            </a:r>
            <a:r>
              <a:rPr lang="en-US" sz="1600" dirty="0">
                <a:latin typeface="Antique Olive Roman"/>
              </a:rPr>
              <a:t> SKPK.</a:t>
            </a:r>
          </a:p>
          <a:p>
            <a:pPr marL="800100" lvl="1" indent="-342900">
              <a:buAutoNum type="arabicPeriod"/>
            </a:pPr>
            <a:r>
              <a:rPr lang="en-US" sz="1600" dirty="0" err="1">
                <a:latin typeface="Antique Olive Roman"/>
              </a:rPr>
              <a:t>Penilaian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Pelatih</a:t>
            </a:r>
            <a:r>
              <a:rPr lang="en-US" sz="1600" dirty="0">
                <a:latin typeface="Antique Olive Roman"/>
              </a:rPr>
              <a:t> : </a:t>
            </a:r>
            <a:r>
              <a:rPr lang="en-US" sz="1600" dirty="0" err="1">
                <a:latin typeface="Antique Olive Roman"/>
              </a:rPr>
              <a:t>Penilaian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Kendiri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bagi</a:t>
            </a:r>
            <a:r>
              <a:rPr lang="en-US" sz="1600" dirty="0">
                <a:latin typeface="Antique Olive Roman"/>
              </a:rPr>
              <a:t> KV </a:t>
            </a:r>
            <a:r>
              <a:rPr lang="en-US" sz="1600" dirty="0" err="1">
                <a:latin typeface="Antique Olive Roman"/>
              </a:rPr>
              <a:t>dan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Penilaian</a:t>
            </a:r>
            <a:r>
              <a:rPr lang="en-US" sz="1600" dirty="0">
                <a:latin typeface="Antique Olive Roman"/>
              </a:rPr>
              <a:t> JPK </a:t>
            </a:r>
            <a:r>
              <a:rPr lang="en-US" sz="1600" dirty="0" err="1">
                <a:latin typeface="Antique Olive Roman"/>
              </a:rPr>
              <a:t>bagi</a:t>
            </a:r>
            <a:r>
              <a:rPr lang="en-US" sz="1600" dirty="0">
                <a:latin typeface="Antique Olive Roman"/>
              </a:rPr>
              <a:t> SMK PAV </a:t>
            </a:r>
            <a:r>
              <a:rPr lang="en-US" sz="1600" dirty="0" err="1">
                <a:latin typeface="Antique Olive Roman"/>
              </a:rPr>
              <a:t>dan</a:t>
            </a:r>
            <a:r>
              <a:rPr lang="en-US" sz="1600" dirty="0">
                <a:latin typeface="Antique Olive Roman"/>
              </a:rPr>
              <a:t> SMK K9.</a:t>
            </a:r>
          </a:p>
          <a:p>
            <a:pPr marL="800100" lvl="1" indent="-342900">
              <a:buAutoNum type="arabicPeriod"/>
            </a:pPr>
            <a:r>
              <a:rPr lang="en-US" sz="1600" dirty="0" err="1">
                <a:latin typeface="Antique Olive Roman"/>
              </a:rPr>
              <a:t>Penilaian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Kendiri</a:t>
            </a:r>
            <a:r>
              <a:rPr lang="en-US" sz="1600" dirty="0">
                <a:latin typeface="Antique Olive Roman"/>
              </a:rPr>
              <a:t>: </a:t>
            </a:r>
            <a:r>
              <a:rPr lang="en-US" sz="1600" dirty="0" err="1">
                <a:latin typeface="Antique Olive Roman"/>
              </a:rPr>
              <a:t>pengurusan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aspek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penilaian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merangkumi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pembangunan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soalan</a:t>
            </a:r>
            <a:r>
              <a:rPr lang="en-US" sz="1600" b="1" dirty="0">
                <a:latin typeface="Antique Olive Roman"/>
              </a:rPr>
              <a:t>, </a:t>
            </a:r>
            <a:r>
              <a:rPr lang="en-US" sz="1600" b="1" dirty="0" err="1">
                <a:latin typeface="Antique Olive Roman"/>
              </a:rPr>
              <a:t>pelaksanaan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penilaian</a:t>
            </a:r>
            <a:r>
              <a:rPr lang="en-US" sz="1600" b="1" dirty="0">
                <a:latin typeface="Antique Olive Roman"/>
              </a:rPr>
              <a:t>, </a:t>
            </a:r>
            <a:r>
              <a:rPr lang="en-US" sz="1600" b="1" dirty="0" err="1">
                <a:latin typeface="Antique Olive Roman"/>
              </a:rPr>
              <a:t>perlantikan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dan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penugasan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Ketua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Pemeriksa</a:t>
            </a:r>
            <a:r>
              <a:rPr lang="en-US" sz="1600" b="1" dirty="0">
                <a:latin typeface="Antique Olive Roman"/>
              </a:rPr>
              <a:t>, </a:t>
            </a:r>
            <a:r>
              <a:rPr lang="en-US" sz="1600" b="1" dirty="0" err="1">
                <a:latin typeface="Antique Olive Roman"/>
              </a:rPr>
              <a:t>Pemeriksa</a:t>
            </a:r>
            <a:r>
              <a:rPr lang="en-US" sz="1600" b="1" dirty="0">
                <a:latin typeface="Antique Olive Roman"/>
              </a:rPr>
              <a:t>, </a:t>
            </a:r>
            <a:r>
              <a:rPr lang="en-US" sz="1600" b="1" dirty="0" err="1">
                <a:latin typeface="Antique Olive Roman"/>
              </a:rPr>
              <a:t>pengrekodan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markah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dan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keputusan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penilaian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secara</a:t>
            </a:r>
            <a:r>
              <a:rPr lang="en-US" sz="1600" b="1" dirty="0">
                <a:latin typeface="Antique Olive Roman"/>
              </a:rPr>
              <a:t> </a:t>
            </a:r>
            <a:r>
              <a:rPr lang="en-US" sz="1600" b="1" dirty="0" err="1">
                <a:latin typeface="Antique Olive Roman"/>
              </a:rPr>
              <a:t>berpusat</a:t>
            </a:r>
            <a:r>
              <a:rPr lang="en-US" sz="1600" b="1" dirty="0">
                <a:latin typeface="Antique Olive Roman"/>
              </a:rPr>
              <a:t>.</a:t>
            </a:r>
            <a:endParaRPr lang="en-US" sz="1600" dirty="0">
              <a:latin typeface="Antique Olive Roman"/>
            </a:endParaRPr>
          </a:p>
          <a:p>
            <a:pPr marL="800100" lvl="1" indent="-342900">
              <a:buAutoNum type="arabicPeriod"/>
            </a:pPr>
            <a:r>
              <a:rPr lang="en-US" sz="1600" dirty="0" err="1">
                <a:latin typeface="Antique Olive Roman"/>
              </a:rPr>
              <a:t>Pelaksanaan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Penilaian</a:t>
            </a:r>
            <a:endParaRPr lang="en-US" sz="1600" dirty="0">
              <a:latin typeface="Antique Olive Roman"/>
            </a:endParaRPr>
          </a:p>
          <a:p>
            <a:pPr marL="1257300" lvl="2" indent="-342900">
              <a:buAutoNum type="arabicPeriod"/>
            </a:pPr>
            <a:r>
              <a:rPr lang="en-US" sz="1600" dirty="0" err="1">
                <a:latin typeface="Antique Olive Roman"/>
              </a:rPr>
              <a:t>Penilaian</a:t>
            </a:r>
            <a:r>
              <a:rPr lang="en-US" sz="1600" dirty="0">
                <a:latin typeface="Antique Olive Roman"/>
              </a:rPr>
              <a:t> di PBC </a:t>
            </a:r>
            <a:r>
              <a:rPr lang="en-US" sz="1600" dirty="0" err="1">
                <a:latin typeface="Antique Olive Roman"/>
              </a:rPr>
              <a:t>dimana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pelatih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berdaftar</a:t>
            </a:r>
            <a:r>
              <a:rPr lang="en-US" sz="1600" dirty="0">
                <a:latin typeface="Antique Olive Roman"/>
              </a:rPr>
              <a:t>.</a:t>
            </a:r>
          </a:p>
          <a:p>
            <a:pPr marL="1257300" lvl="2" indent="-342900">
              <a:buAutoNum type="arabicPeriod"/>
            </a:pPr>
            <a:r>
              <a:rPr lang="en-US" sz="1600" dirty="0" err="1">
                <a:latin typeface="Antique Olive Roman"/>
              </a:rPr>
              <a:t>Semua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komponen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dinilai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oleh</a:t>
            </a:r>
            <a:r>
              <a:rPr lang="en-US" sz="1600" dirty="0">
                <a:latin typeface="Antique Olive Roman"/>
              </a:rPr>
              <a:t> PP </a:t>
            </a:r>
            <a:r>
              <a:rPr lang="en-US" sz="1600" dirty="0" err="1">
                <a:latin typeface="Antique Olive Roman"/>
              </a:rPr>
              <a:t>dan</a:t>
            </a:r>
            <a:r>
              <a:rPr lang="en-US" sz="1600" dirty="0">
                <a:latin typeface="Antique Olive Roman"/>
              </a:rPr>
              <a:t> PPD.</a:t>
            </a:r>
          </a:p>
          <a:p>
            <a:pPr marL="1257300" lvl="2" indent="-342900">
              <a:buAutoNum type="arabicPeriod"/>
            </a:pPr>
            <a:r>
              <a:rPr lang="en-US" sz="1600" dirty="0" err="1">
                <a:latin typeface="Antique Olive Roman"/>
              </a:rPr>
              <a:t>Sistem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pemarkahan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berdasarkan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ketetapan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pentadbir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Induk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dipersetujui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oleh</a:t>
            </a:r>
            <a:r>
              <a:rPr lang="en-US" sz="1600" dirty="0">
                <a:latin typeface="Antique Olive Roman"/>
              </a:rPr>
              <a:t> KPPK.</a:t>
            </a:r>
          </a:p>
          <a:p>
            <a:pPr marL="1257300" lvl="2" indent="-342900">
              <a:buAutoNum type="arabicPeriod"/>
            </a:pPr>
            <a:r>
              <a:rPr lang="en-US" sz="1600" dirty="0">
                <a:latin typeface="Antique Olive Roman"/>
              </a:rPr>
              <a:t>PPL/PVN </a:t>
            </a:r>
            <a:r>
              <a:rPr lang="en-US" sz="1600" dirty="0" err="1">
                <a:latin typeface="Antique Olive Roman"/>
              </a:rPr>
              <a:t>lantikan</a:t>
            </a:r>
            <a:r>
              <a:rPr lang="en-US" sz="1600" dirty="0">
                <a:latin typeface="Antique Olive Roman"/>
              </a:rPr>
              <a:t> JPK </a:t>
            </a:r>
            <a:r>
              <a:rPr lang="en-US" sz="1600" dirty="0" err="1">
                <a:latin typeface="Antique Olive Roman"/>
              </a:rPr>
              <a:t>tidak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boleh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terdiri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daripada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pegawai</a:t>
            </a:r>
            <a:r>
              <a:rPr lang="en-US" sz="1600" dirty="0">
                <a:latin typeface="Antique Olive Roman"/>
              </a:rPr>
              <a:t> PBC yang </a:t>
            </a:r>
            <a:r>
              <a:rPr lang="en-US" sz="1600" dirty="0" err="1">
                <a:latin typeface="Antique Olive Roman"/>
              </a:rPr>
              <a:t>sama</a:t>
            </a:r>
            <a:r>
              <a:rPr lang="en-US" sz="1600" dirty="0">
                <a:latin typeface="Antique Olive Roman"/>
              </a:rPr>
              <a:t>.</a:t>
            </a:r>
          </a:p>
          <a:p>
            <a:pPr marL="1257300" lvl="2" indent="-342900">
              <a:buAutoNum type="arabicPeriod"/>
            </a:pPr>
            <a:r>
              <a:rPr lang="en-US" sz="1600" dirty="0" err="1">
                <a:latin typeface="Antique Olive Roman"/>
              </a:rPr>
              <a:t>Lawatan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verifikasi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diakhir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latihan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tahap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tertinggi</a:t>
            </a:r>
            <a:r>
              <a:rPr lang="en-US" sz="1600" dirty="0">
                <a:latin typeface="Antique Olive Roman"/>
              </a:rPr>
              <a:t>.</a:t>
            </a:r>
          </a:p>
          <a:p>
            <a:pPr marL="1257300" lvl="2" indent="-342900">
              <a:buAutoNum type="arabicPeriod"/>
            </a:pPr>
            <a:r>
              <a:rPr lang="en-US" sz="1600" dirty="0" err="1">
                <a:latin typeface="Antique Olive Roman"/>
              </a:rPr>
              <a:t>Keputusan</a:t>
            </a:r>
            <a:r>
              <a:rPr lang="en-US" sz="1600" dirty="0">
                <a:latin typeface="Antique Olive Roman"/>
              </a:rPr>
              <a:t> yang </a:t>
            </a:r>
            <a:r>
              <a:rPr lang="en-US" sz="1600" dirty="0" err="1">
                <a:latin typeface="Antique Olive Roman"/>
              </a:rPr>
              <a:t>diverifikasi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oleh</a:t>
            </a:r>
            <a:r>
              <a:rPr lang="en-US" sz="1600" dirty="0">
                <a:latin typeface="Antique Olive Roman"/>
              </a:rPr>
              <a:t> PPL/PVN </a:t>
            </a:r>
            <a:r>
              <a:rPr lang="en-US" sz="1600" dirty="0" err="1">
                <a:latin typeface="Antique Olive Roman"/>
              </a:rPr>
              <a:t>mesti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diperakukan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oleh</a:t>
            </a:r>
            <a:r>
              <a:rPr lang="en-US" sz="1600" dirty="0">
                <a:latin typeface="Antique Olive Roman"/>
              </a:rPr>
              <a:t> JK </a:t>
            </a:r>
            <a:r>
              <a:rPr lang="en-US" sz="1600" dirty="0" err="1">
                <a:latin typeface="Antique Olive Roman"/>
              </a:rPr>
              <a:t>Jaminan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Kualiti</a:t>
            </a:r>
            <a:endParaRPr lang="en-US" sz="1600" dirty="0">
              <a:latin typeface="Antique Olive Roman"/>
            </a:endParaRPr>
          </a:p>
          <a:p>
            <a:pPr marL="1257300" lvl="2" indent="-342900">
              <a:buAutoNum type="arabicPeriod"/>
            </a:pPr>
            <a:endParaRPr lang="en-US" sz="1600" dirty="0">
              <a:latin typeface="Antique Olive Roman"/>
            </a:endParaRPr>
          </a:p>
          <a:p>
            <a:pPr marL="1257300" lvl="2" indent="-342900">
              <a:buAutoNum type="arabicPeriod"/>
            </a:pPr>
            <a:endParaRPr lang="en-US" sz="1600" dirty="0"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0087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12172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1691680" y="1322658"/>
          <a:ext cx="60960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Kumpulan Program </a:t>
                      </a:r>
                      <a:r>
                        <a:rPr lang="en-US" sz="1400" b="1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Bertauliah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US" sz="1400" b="1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Persijilan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Tempoh Latihan </a:t>
                      </a:r>
                      <a:endParaRPr lang="en-GB" sz="140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(Jam)</a:t>
                      </a:r>
                      <a:endParaRPr lang="en-GB" sz="140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93445" indent="-89344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P1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7150" indent="-57150" algn="just">
                        <a:spcAft>
                          <a:spcPts val="0"/>
                        </a:spcAft>
                      </a:pPr>
                      <a:r>
                        <a:rPr lang="en-MY" sz="140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 1 &amp; 2 (Persijilan tahap tunggal SKM 2)</a:t>
                      </a:r>
                      <a:endParaRPr lang="en-GB" sz="140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800 ~ 1200</a:t>
                      </a: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93445" indent="-89344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en-GB" sz="140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7150" indent="-57150" algn="just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1, 2 &amp; 3 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Persijilan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tunggal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SKM 3)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1600 ~ 2400</a:t>
                      </a: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" indent="-57150" algn="ctr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93445" indent="-89344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B1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7150" indent="-57150" algn="just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1, 2, 3 &amp; 4 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Persijilan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tahap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MY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tunggal</a:t>
                      </a:r>
                      <a:r>
                        <a:rPr lang="en-MY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DKM)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7150" indent="-57150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2400 ~ 3600 (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merangkumi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Projek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Akhir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+ 3 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bulan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Latihan</a:t>
                      </a:r>
                      <a:r>
                        <a:rPr lang="en-US" sz="1400" dirty="0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ntique Olive Roman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Industri</a:t>
                      </a:r>
                      <a:endParaRPr lang="en-GB" sz="1400" dirty="0">
                        <a:effectLst/>
                        <a:latin typeface="Antique Olive Roman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468560" y="697336"/>
            <a:ext cx="3456384" cy="4001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TEMPOH LATIHAN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9008" y="5123033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err="1">
                <a:latin typeface="Antique Olive Roman"/>
              </a:rPr>
              <a:t>Jadual</a:t>
            </a:r>
            <a:r>
              <a:rPr lang="en-GB" sz="1400" dirty="0">
                <a:latin typeface="Antique Olive Roman"/>
              </a:rPr>
              <a:t>: Kumpulan Program </a:t>
            </a:r>
            <a:r>
              <a:rPr lang="en-GB" sz="1400" dirty="0" err="1">
                <a:latin typeface="Antique Olive Roman"/>
              </a:rPr>
              <a:t>Bertauliah</a:t>
            </a:r>
            <a:r>
              <a:rPr lang="en-GB" sz="1400" dirty="0">
                <a:latin typeface="Antique Olive Roman"/>
              </a:rPr>
              <a:t> </a:t>
            </a:r>
            <a:r>
              <a:rPr lang="en-GB" sz="1400" dirty="0" err="1">
                <a:latin typeface="Antique Olive Roman"/>
              </a:rPr>
              <a:t>Persijilan</a:t>
            </a:r>
            <a:r>
              <a:rPr lang="en-GB" sz="1400" dirty="0">
                <a:latin typeface="Antique Olive Roman"/>
              </a:rPr>
              <a:t> </a:t>
            </a:r>
            <a:r>
              <a:rPr lang="en-GB" sz="1400" dirty="0" err="1">
                <a:latin typeface="Antique Olive Roman"/>
              </a:rPr>
              <a:t>Tahap</a:t>
            </a:r>
            <a:r>
              <a:rPr lang="en-GB" sz="1400" dirty="0">
                <a:latin typeface="Antique Olive Roman"/>
              </a:rPr>
              <a:t> Tunggal </a:t>
            </a:r>
            <a:r>
              <a:rPr lang="en-GB" sz="1400" dirty="0" err="1">
                <a:latin typeface="Antique Olive Roman"/>
              </a:rPr>
              <a:t>dan</a:t>
            </a:r>
            <a:r>
              <a:rPr lang="en-GB" sz="1400" dirty="0">
                <a:latin typeface="Antique Olive Roman"/>
              </a:rPr>
              <a:t> </a:t>
            </a:r>
            <a:r>
              <a:rPr lang="en-GB" sz="1400" dirty="0" err="1">
                <a:latin typeface="Antique Olive Roman"/>
              </a:rPr>
              <a:t>Tempoh</a:t>
            </a:r>
            <a:r>
              <a:rPr lang="en-GB" sz="1400" dirty="0">
                <a:latin typeface="Antique Olive Roman"/>
              </a:rPr>
              <a:t> </a:t>
            </a:r>
            <a:r>
              <a:rPr lang="en-GB" sz="1400" dirty="0" err="1">
                <a:latin typeface="Antique Olive Roman"/>
              </a:rPr>
              <a:t>Latihan</a:t>
            </a:r>
            <a:r>
              <a:rPr lang="en-GB" sz="1400" dirty="0">
                <a:latin typeface="Antique Olive Roman"/>
              </a:rPr>
              <a:t> Minimum</a:t>
            </a:r>
          </a:p>
        </p:txBody>
      </p:sp>
    </p:spTree>
    <p:extLst>
      <p:ext uri="{BB962C8B-B14F-4D97-AF65-F5344CB8AC3E}">
        <p14:creationId xmlns:p14="http://schemas.microsoft.com/office/powerpoint/2010/main" val="37902579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29885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 sz="1400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468560" y="682028"/>
            <a:ext cx="590465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JKUASA PENILAIAN DAN JAMINAN KUALITI</a:t>
            </a:r>
            <a:endParaRPr lang="en-MY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503577624"/>
              </p:ext>
            </p:extLst>
          </p:nvPr>
        </p:nvGraphicFramePr>
        <p:xfrm>
          <a:off x="86805" y="1967164"/>
          <a:ext cx="4917244" cy="349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620720203"/>
              </p:ext>
            </p:extLst>
          </p:nvPr>
        </p:nvGraphicFramePr>
        <p:xfrm>
          <a:off x="4799856" y="1276454"/>
          <a:ext cx="4056652" cy="3688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0107397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29885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468560" y="682028"/>
            <a:ext cx="590465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PELAKSANAAN PROGRAM BERTAULIAH</a:t>
            </a:r>
            <a:endParaRPr lang="en-MY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77891" y="1186615"/>
            <a:ext cx="822243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57300" lvl="2" indent="-342900">
              <a:buAutoNum type="arabicPeriod"/>
            </a:pPr>
            <a:r>
              <a:rPr lang="en-US" sz="1600" b="1" dirty="0">
                <a:latin typeface="Antique Olive Roman"/>
              </a:rPr>
              <a:t>ULANG NILAI PELATIH</a:t>
            </a:r>
          </a:p>
          <a:p>
            <a:pPr marL="1714500" lvl="3" indent="-342900">
              <a:buAutoNum type="arabicPeriod"/>
            </a:pPr>
            <a:r>
              <a:rPr lang="en-US" sz="1600" dirty="0" err="1">
                <a:latin typeface="Antique Olive Roman"/>
              </a:rPr>
              <a:t>Ulang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nilai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teori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amali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hanya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boleh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dilakukan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ketika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pelatih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dalam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tempoh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Latihan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Industri</a:t>
            </a:r>
            <a:r>
              <a:rPr lang="en-US" sz="1600" dirty="0">
                <a:latin typeface="Antique Olive Roman"/>
              </a:rPr>
              <a:t> (LI).</a:t>
            </a:r>
          </a:p>
          <a:p>
            <a:pPr marL="1714500" lvl="3" indent="-342900">
              <a:buAutoNum type="arabicPeriod"/>
            </a:pPr>
            <a:r>
              <a:rPr lang="en-US" sz="1600" dirty="0" err="1">
                <a:latin typeface="Antique Olive Roman"/>
              </a:rPr>
              <a:t>Sekiranya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pelatih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masih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gagal</a:t>
            </a:r>
            <a:r>
              <a:rPr lang="en-US" sz="1600" dirty="0">
                <a:latin typeface="Antique Olive Roman"/>
              </a:rPr>
              <a:t> , </a:t>
            </a:r>
            <a:r>
              <a:rPr lang="en-US" sz="1600" dirty="0" err="1">
                <a:latin typeface="Antique Olive Roman"/>
              </a:rPr>
              <a:t>penganugerahan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sijil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hanya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pada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tahap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tertinggi</a:t>
            </a:r>
            <a:r>
              <a:rPr lang="en-US" sz="1600" dirty="0">
                <a:latin typeface="Antique Olive Roman"/>
              </a:rPr>
              <a:t> yang </a:t>
            </a:r>
            <a:r>
              <a:rPr lang="en-US" sz="1600" dirty="0" err="1">
                <a:latin typeface="Antique Olive Roman"/>
              </a:rPr>
              <a:t>mampu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dicapai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oleh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pelatih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berkenaan</a:t>
            </a:r>
            <a:r>
              <a:rPr lang="en-US" sz="1600" dirty="0">
                <a:latin typeface="Antique Olive Roman"/>
              </a:rPr>
              <a:t>.</a:t>
            </a:r>
          </a:p>
          <a:p>
            <a:pPr lvl="2"/>
            <a:endParaRPr lang="en-US" sz="1600" b="1" dirty="0">
              <a:latin typeface="Antique Olive Roman"/>
            </a:endParaRPr>
          </a:p>
          <a:p>
            <a:pPr marL="1257300" lvl="2" indent="-342900">
              <a:buAutoNum type="arabicPeriod" startAt="2"/>
            </a:pPr>
            <a:r>
              <a:rPr lang="en-US" sz="1600" b="1" dirty="0">
                <a:latin typeface="Antique Olive Roman"/>
              </a:rPr>
              <a:t>PELATIH PINDAH PBC</a:t>
            </a:r>
          </a:p>
          <a:p>
            <a:pPr marL="1714500" lvl="3" indent="-342900">
              <a:buAutoNum type="arabicPeriod"/>
            </a:pPr>
            <a:r>
              <a:rPr lang="en-US" sz="1600" dirty="0" err="1">
                <a:latin typeface="Antique Olive Roman"/>
              </a:rPr>
              <a:t>Dibenarkan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berpindah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dengan</a:t>
            </a:r>
            <a:r>
              <a:rPr lang="en-US" sz="1600" dirty="0">
                <a:latin typeface="Antique Olive Roman"/>
              </a:rPr>
              <a:t> program yang </a:t>
            </a:r>
            <a:r>
              <a:rPr lang="en-US" sz="1600" dirty="0" err="1">
                <a:latin typeface="Antique Olive Roman"/>
              </a:rPr>
              <a:t>sama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dengan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kelulusan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pentadbir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Induk</a:t>
            </a:r>
            <a:r>
              <a:rPr lang="en-US" sz="1600" dirty="0">
                <a:latin typeface="Antique Olive Roman"/>
              </a:rPr>
              <a:t>.</a:t>
            </a:r>
          </a:p>
          <a:p>
            <a:pPr marL="1714500" lvl="3" indent="-342900">
              <a:buAutoNum type="arabicPeriod"/>
            </a:pPr>
            <a:r>
              <a:rPr lang="en-US" sz="1600" dirty="0" err="1">
                <a:latin typeface="Antique Olive Roman"/>
              </a:rPr>
              <a:t>Bayaran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pendaftaran</a:t>
            </a:r>
            <a:r>
              <a:rPr lang="en-US" sz="1600" dirty="0">
                <a:latin typeface="Antique Olive Roman"/>
              </a:rPr>
              <a:t> di PBC </a:t>
            </a:r>
            <a:r>
              <a:rPr lang="en-US" sz="1600" dirty="0" err="1">
                <a:latin typeface="Antique Olive Roman"/>
              </a:rPr>
              <a:t>akan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terbatal</a:t>
            </a:r>
            <a:r>
              <a:rPr lang="en-US" sz="1600" dirty="0">
                <a:latin typeface="Antique Olive Roman"/>
              </a:rPr>
              <a:t>.</a:t>
            </a:r>
          </a:p>
          <a:p>
            <a:pPr marL="1257300" lvl="2" indent="-342900">
              <a:buAutoNum type="arabicPeriod" startAt="2"/>
            </a:pPr>
            <a:endParaRPr lang="en-US" sz="1600" b="1" dirty="0">
              <a:latin typeface="Antique Olive Roman"/>
            </a:endParaRPr>
          </a:p>
          <a:p>
            <a:pPr marL="1257300" lvl="2" indent="-342900">
              <a:buAutoNum type="arabicPeriod" startAt="2"/>
            </a:pPr>
            <a:r>
              <a:rPr lang="en-US" sz="1600" b="1" dirty="0">
                <a:latin typeface="Antique Olive Roman"/>
              </a:rPr>
              <a:t>PENANGGUHAN LATIHAN</a:t>
            </a:r>
          </a:p>
          <a:p>
            <a:pPr marL="1714500" lvl="3" indent="-342900">
              <a:buAutoNum type="arabicPeriod"/>
            </a:pPr>
            <a:r>
              <a:rPr lang="en-US" sz="1600" dirty="0" err="1">
                <a:latin typeface="Antique Olive Roman"/>
              </a:rPr>
              <a:t>Kemukakan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permohonan</a:t>
            </a:r>
            <a:r>
              <a:rPr lang="en-US" sz="1600" dirty="0">
                <a:latin typeface="Antique Olive Roman"/>
              </a:rPr>
              <a:t>/ </a:t>
            </a:r>
            <a:r>
              <a:rPr lang="en-US" sz="1600" dirty="0" err="1">
                <a:latin typeface="Antique Olive Roman"/>
              </a:rPr>
              <a:t>bergantung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kelulusan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Pentadbir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Induk</a:t>
            </a:r>
            <a:r>
              <a:rPr lang="en-US" sz="1600" dirty="0">
                <a:latin typeface="Antique Olive Roman"/>
              </a:rPr>
              <a:t>.</a:t>
            </a:r>
          </a:p>
          <a:p>
            <a:pPr marL="1714500" lvl="3" indent="-342900">
              <a:buAutoNum type="arabicPeriod"/>
            </a:pPr>
            <a:r>
              <a:rPr lang="en-US" sz="1600" dirty="0" err="1">
                <a:latin typeface="Antique Olive Roman"/>
              </a:rPr>
              <a:t>Tempoh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maksimum</a:t>
            </a:r>
            <a:r>
              <a:rPr lang="en-US" sz="1600" dirty="0">
                <a:latin typeface="Antique Olive Roman"/>
              </a:rPr>
              <a:t> 6 </a:t>
            </a:r>
            <a:r>
              <a:rPr lang="en-US" sz="1600" dirty="0" err="1">
                <a:latin typeface="Antique Olive Roman"/>
              </a:rPr>
              <a:t>bulan</a:t>
            </a:r>
            <a:r>
              <a:rPr lang="en-US" sz="1600" dirty="0">
                <a:latin typeface="Antique Olive Roman"/>
              </a:rPr>
              <a:t>.</a:t>
            </a:r>
          </a:p>
          <a:p>
            <a:pPr lvl="3"/>
            <a:endParaRPr lang="en-US" sz="1600" dirty="0">
              <a:latin typeface="Antique Olive Roman"/>
            </a:endParaRPr>
          </a:p>
          <a:p>
            <a:pPr marL="1257300" lvl="2" indent="-342900">
              <a:buAutoNum type="arabicPeriod" startAt="2"/>
            </a:pPr>
            <a:r>
              <a:rPr lang="en-US" sz="1600" b="1" dirty="0">
                <a:latin typeface="Antique Olive Roman"/>
              </a:rPr>
              <a:t>JAWATANKUASA PENASIHAT TEKNIKAL (Technical Advisory Committee-TAC)</a:t>
            </a:r>
          </a:p>
          <a:p>
            <a:pPr marL="1714500" lvl="3" indent="-342900">
              <a:buAutoNum type="arabicPeriod"/>
            </a:pPr>
            <a:r>
              <a:rPr lang="en-US" sz="1600" dirty="0" err="1">
                <a:latin typeface="Antique Olive Roman"/>
              </a:rPr>
              <a:t>Khidmat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nasihat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mengenai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latihan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kemahiran</a:t>
            </a:r>
            <a:r>
              <a:rPr lang="en-US" sz="1600" dirty="0">
                <a:latin typeface="Antique Olive Roman"/>
              </a:rPr>
              <a:t>.</a:t>
            </a:r>
          </a:p>
          <a:p>
            <a:pPr marL="1714500" lvl="3" indent="-342900">
              <a:buAutoNum type="arabicPeriod"/>
            </a:pPr>
            <a:r>
              <a:rPr lang="en-US" sz="1600" dirty="0" err="1">
                <a:latin typeface="Antique Olive Roman"/>
              </a:rPr>
              <a:t>Mengesahkan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soalan-soalan</a:t>
            </a:r>
            <a:r>
              <a:rPr lang="en-US" sz="1600" dirty="0">
                <a:latin typeface="Antique Olive Roman"/>
              </a:rPr>
              <a:t> yang </a:t>
            </a:r>
            <a:r>
              <a:rPr lang="en-US" sz="1600" dirty="0" err="1">
                <a:latin typeface="Antique Olive Roman"/>
              </a:rPr>
              <a:t>digubal</a:t>
            </a:r>
            <a:r>
              <a:rPr lang="en-US" sz="1600" dirty="0">
                <a:latin typeface="Antique Olive Roman"/>
              </a:rPr>
              <a:t>.</a:t>
            </a:r>
          </a:p>
          <a:p>
            <a:pPr lvl="3"/>
            <a:r>
              <a:rPr lang="en-US" sz="1600" dirty="0" err="1">
                <a:latin typeface="Antique Olive Roman"/>
              </a:rPr>
              <a:t>Dicadangkan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untuk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ditubuhkan</a:t>
            </a:r>
            <a:r>
              <a:rPr lang="en-US" sz="1600" dirty="0">
                <a:latin typeface="Antique Olive Roman"/>
              </a:rPr>
              <a:t> di </a:t>
            </a:r>
            <a:r>
              <a:rPr lang="en-US" sz="1600" dirty="0" err="1">
                <a:latin typeface="Antique Olive Roman"/>
              </a:rPr>
              <a:t>semua</a:t>
            </a:r>
            <a:r>
              <a:rPr lang="en-US" sz="1600" dirty="0">
                <a:latin typeface="Antique Olive Roman"/>
              </a:rPr>
              <a:t> KV agar </a:t>
            </a:r>
            <a:r>
              <a:rPr lang="en-US" sz="1600" dirty="0" err="1">
                <a:latin typeface="Antique Olive Roman"/>
              </a:rPr>
              <a:t>dapat</a:t>
            </a:r>
            <a:r>
              <a:rPr lang="en-US" sz="1600" dirty="0">
                <a:latin typeface="Antique Olive Roman"/>
              </a:rPr>
              <a:t>  </a:t>
            </a:r>
            <a:r>
              <a:rPr lang="en-US" sz="1600" dirty="0" err="1">
                <a:latin typeface="Antique Olive Roman"/>
              </a:rPr>
              <a:t>membantu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dalam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pelbagai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aspek</a:t>
            </a:r>
            <a:r>
              <a:rPr lang="en-US" sz="1600" dirty="0">
                <a:latin typeface="Antique Olive Roman"/>
              </a:rPr>
              <a:t> </a:t>
            </a:r>
            <a:r>
              <a:rPr lang="en-US" sz="1600" dirty="0" err="1">
                <a:latin typeface="Antique Olive Roman"/>
              </a:rPr>
              <a:t>kemahiran</a:t>
            </a:r>
            <a:r>
              <a:rPr lang="en-US" sz="1600" dirty="0">
                <a:latin typeface="Antique Olive Roman"/>
              </a:rPr>
              <a:t>.</a:t>
            </a:r>
          </a:p>
          <a:p>
            <a:pPr marL="1257300" lvl="2" indent="-342900">
              <a:buAutoNum type="arabicPeriod"/>
            </a:pPr>
            <a:endParaRPr lang="en-US" sz="1600" b="1" dirty="0"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24818646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25924"/>
            <a:ext cx="8856984" cy="6480720"/>
            <a:chOff x="103514" y="267115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67115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463489" y="821616"/>
            <a:ext cx="324036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PERSIJILAN</a:t>
            </a:r>
            <a:endParaRPr lang="en-MY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0006" y="1268760"/>
            <a:ext cx="822243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AutoNum type="arabicPeriod"/>
            </a:pPr>
            <a:r>
              <a:rPr lang="en-US" dirty="0" err="1">
                <a:latin typeface="Antique Olive Roman"/>
              </a:rPr>
              <a:t>Hanya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pelatih</a:t>
            </a:r>
            <a:r>
              <a:rPr lang="en-US" dirty="0">
                <a:latin typeface="Antique Olive Roman"/>
              </a:rPr>
              <a:t> yang lulus </a:t>
            </a:r>
            <a:r>
              <a:rPr lang="en-US" dirty="0" err="1">
                <a:latin typeface="Antique Olive Roman"/>
              </a:rPr>
              <a:t>semua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komponen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penilaian</a:t>
            </a:r>
            <a:r>
              <a:rPr lang="en-US" dirty="0">
                <a:latin typeface="Antique Olive Roman"/>
              </a:rPr>
              <a:t> yang </a:t>
            </a:r>
            <a:r>
              <a:rPr lang="en-US" dirty="0" err="1">
                <a:latin typeface="Antique Olive Roman"/>
              </a:rPr>
              <a:t>ditetapkan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oleh</a:t>
            </a:r>
            <a:r>
              <a:rPr lang="en-US" dirty="0">
                <a:latin typeface="Antique Olive Roman"/>
              </a:rPr>
              <a:t> JPK </a:t>
            </a:r>
            <a:r>
              <a:rPr lang="en-US" dirty="0" err="1">
                <a:latin typeface="Antique Olive Roman"/>
              </a:rPr>
              <a:t>layak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dianugerahkan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sijil</a:t>
            </a:r>
            <a:r>
              <a:rPr lang="en-US" dirty="0">
                <a:latin typeface="Antique Olive Roman"/>
              </a:rPr>
              <a:t> yang </a:t>
            </a:r>
            <a:r>
              <a:rPr lang="en-US" dirty="0" err="1">
                <a:latin typeface="Antique Olive Roman"/>
              </a:rPr>
              <a:t>berikut</a:t>
            </a:r>
            <a:r>
              <a:rPr lang="en-US" dirty="0">
                <a:latin typeface="Antique Olive Roman"/>
              </a:rPr>
              <a:t>:</a:t>
            </a:r>
          </a:p>
          <a:p>
            <a:pPr lvl="1"/>
            <a:endParaRPr lang="en-US" dirty="0">
              <a:latin typeface="Antique Olive Roman"/>
            </a:endParaRPr>
          </a:p>
          <a:p>
            <a:pPr lvl="2"/>
            <a:r>
              <a:rPr lang="en-US" dirty="0">
                <a:latin typeface="Antique Olive Roman"/>
              </a:rPr>
              <a:t>1.1	</a:t>
            </a:r>
            <a:r>
              <a:rPr lang="en-US" dirty="0" err="1">
                <a:latin typeface="Antique Olive Roman"/>
              </a:rPr>
              <a:t>Sijil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Kemahiran</a:t>
            </a:r>
            <a:r>
              <a:rPr lang="en-US" dirty="0">
                <a:latin typeface="Antique Olive Roman"/>
              </a:rPr>
              <a:t> Malaysia (SKM)</a:t>
            </a:r>
          </a:p>
          <a:p>
            <a:pPr lvl="2"/>
            <a:r>
              <a:rPr lang="en-US" dirty="0">
                <a:latin typeface="Antique Olive Roman"/>
              </a:rPr>
              <a:t>1.2	Diploma </a:t>
            </a:r>
            <a:r>
              <a:rPr lang="en-US" dirty="0" err="1">
                <a:latin typeface="Antique Olive Roman"/>
              </a:rPr>
              <a:t>Kemahiran</a:t>
            </a:r>
            <a:r>
              <a:rPr lang="en-US" dirty="0">
                <a:latin typeface="Antique Olive Roman"/>
              </a:rPr>
              <a:t> Malaysia (DKM)</a:t>
            </a:r>
          </a:p>
          <a:p>
            <a:pPr lvl="2"/>
            <a:r>
              <a:rPr lang="en-US" dirty="0">
                <a:latin typeface="Antique Olive Roman"/>
              </a:rPr>
              <a:t>1.3	Diploma </a:t>
            </a:r>
            <a:r>
              <a:rPr lang="en-US" dirty="0" err="1">
                <a:latin typeface="Antique Olive Roman"/>
              </a:rPr>
              <a:t>Lanjutan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Kemahiran</a:t>
            </a:r>
            <a:r>
              <a:rPr lang="en-US" dirty="0">
                <a:latin typeface="Antique Olive Roman"/>
              </a:rPr>
              <a:t> Malaysia (DLKM) </a:t>
            </a:r>
            <a:r>
              <a:rPr lang="en-US" dirty="0" err="1">
                <a:latin typeface="Antique Olive Roman"/>
              </a:rPr>
              <a:t>atau</a:t>
            </a:r>
            <a:r>
              <a:rPr lang="en-US" dirty="0">
                <a:latin typeface="Antique Olive Roman"/>
              </a:rPr>
              <a:t>,</a:t>
            </a:r>
          </a:p>
          <a:p>
            <a:pPr lvl="2"/>
            <a:r>
              <a:rPr lang="en-US" dirty="0">
                <a:latin typeface="Antique Olive Roman"/>
              </a:rPr>
              <a:t>1.4	</a:t>
            </a:r>
            <a:r>
              <a:rPr lang="en-US" dirty="0" err="1">
                <a:latin typeface="Antique Olive Roman"/>
              </a:rPr>
              <a:t>Penyata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Pencapaian</a:t>
            </a:r>
            <a:r>
              <a:rPr lang="en-US" dirty="0">
                <a:latin typeface="Antique Olive Roman"/>
              </a:rPr>
              <a:t> ***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396552" y="3827368"/>
            <a:ext cx="2947257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PEMANTAUAN</a:t>
            </a:r>
            <a:endParaRPr lang="en-MY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4779" y="4565153"/>
            <a:ext cx="82224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AutoNum type="arabicPeriod"/>
            </a:pPr>
            <a:r>
              <a:rPr lang="en-US" dirty="0">
                <a:latin typeface="Antique Olive Roman"/>
              </a:rPr>
              <a:t>JPK </a:t>
            </a:r>
            <a:r>
              <a:rPr lang="en-US" dirty="0" err="1">
                <a:latin typeface="Antique Olive Roman"/>
              </a:rPr>
              <a:t>boleh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mengadakan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lawatan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pemantauan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atau</a:t>
            </a:r>
            <a:r>
              <a:rPr lang="en-US" dirty="0">
                <a:latin typeface="Antique Olive Roman"/>
              </a:rPr>
              <a:t> audit </a:t>
            </a:r>
            <a:r>
              <a:rPr lang="en-US" dirty="0" err="1">
                <a:latin typeface="Antique Olive Roman"/>
              </a:rPr>
              <a:t>berkala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atau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pada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bila-bila</a:t>
            </a:r>
            <a:r>
              <a:rPr lang="en-US" dirty="0">
                <a:latin typeface="Antique Olive Roman"/>
              </a:rPr>
              <a:t> masa </a:t>
            </a:r>
            <a:r>
              <a:rPr lang="en-US" dirty="0" err="1">
                <a:latin typeface="Antique Olive Roman"/>
              </a:rPr>
              <a:t>ke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atas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Pentadbir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Induk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dan</a:t>
            </a:r>
            <a:r>
              <a:rPr lang="en-US" dirty="0">
                <a:latin typeface="Antique Olive Roman"/>
              </a:rPr>
              <a:t> PBC. </a:t>
            </a:r>
            <a:r>
              <a:rPr lang="en-US" dirty="0" err="1">
                <a:latin typeface="Antique Olive Roman"/>
              </a:rPr>
              <a:t>Seperti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dalam</a:t>
            </a:r>
            <a:r>
              <a:rPr lang="en-US" dirty="0">
                <a:latin typeface="Antique Olive Roman"/>
              </a:rPr>
              <a:t> </a:t>
            </a:r>
            <a:r>
              <a:rPr lang="en-US" dirty="0" err="1">
                <a:latin typeface="Antique Olive Roman"/>
              </a:rPr>
              <a:t>Seksyen</a:t>
            </a:r>
            <a:r>
              <a:rPr lang="en-US" dirty="0">
                <a:latin typeface="Antique Olive Roman"/>
              </a:rPr>
              <a:t> 38, </a:t>
            </a:r>
            <a:r>
              <a:rPr lang="en-US" dirty="0" err="1">
                <a:latin typeface="Antique Olive Roman"/>
              </a:rPr>
              <a:t>Akta</a:t>
            </a:r>
            <a:r>
              <a:rPr lang="en-US" dirty="0">
                <a:latin typeface="Antique Olive Roman"/>
              </a:rPr>
              <a:t> 652.</a:t>
            </a:r>
          </a:p>
        </p:txBody>
      </p:sp>
    </p:spTree>
    <p:extLst>
      <p:ext uri="{BB962C8B-B14F-4D97-AF65-F5344CB8AC3E}">
        <p14:creationId xmlns:p14="http://schemas.microsoft.com/office/powerpoint/2010/main" val="32701384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43606" y="2332330"/>
            <a:ext cx="72728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LAWATAN PPL</a:t>
            </a: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PERSEDIAAN PEPERIKSAAN AKHIR </a:t>
            </a: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OLEH KV (PBC)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7103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88640"/>
            <a:ext cx="8856984" cy="6480720"/>
            <a:chOff x="-96181" y="179200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-96181" y="179200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295870"/>
              <a:ext cx="2367411" cy="655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-468560" y="682028"/>
            <a:ext cx="5688632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SKOP PELAKSANAAN: YANG AKAN DINILAI</a:t>
            </a:r>
            <a:endParaRPr lang="en-MY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730" y="251684"/>
            <a:ext cx="48006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BAHAGIAN PENDIDIKAN TEKNIK DAN VOKASIONAL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5556" y="1155075"/>
            <a:ext cx="792088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KERJA KURSUS :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Penilaian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Berterusan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yang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dibuat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untuk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semua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tugasan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-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tugasan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yang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terdapat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dalam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duti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yang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terlibat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dalam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sesuatu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program.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Didokumentasikan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dalam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bentuk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b="1" dirty="0" err="1">
                <a:solidFill>
                  <a:srgbClr val="002060"/>
                </a:solidFill>
                <a:latin typeface="Antique Olive Roman"/>
              </a:rPr>
              <a:t>Rekod</a:t>
            </a:r>
            <a:r>
              <a:rPr lang="en-GB" sz="1600" b="1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b="1" dirty="0" err="1">
                <a:solidFill>
                  <a:srgbClr val="002060"/>
                </a:solidFill>
                <a:latin typeface="Antique Olive Roman"/>
              </a:rPr>
              <a:t>Bukti</a:t>
            </a:r>
            <a:r>
              <a:rPr lang="en-GB" sz="1600" b="1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b="1" dirty="0" err="1">
                <a:solidFill>
                  <a:srgbClr val="002060"/>
                </a:solidFill>
                <a:latin typeface="Antique Olive Roman"/>
              </a:rPr>
              <a:t>Pencapaian</a:t>
            </a:r>
            <a:r>
              <a:rPr lang="en-GB" sz="1600" b="1" dirty="0">
                <a:solidFill>
                  <a:srgbClr val="002060"/>
                </a:solidFill>
                <a:latin typeface="Antique Olive Roman"/>
              </a:rPr>
              <a:t> /Portfolio </a:t>
            </a:r>
            <a:r>
              <a:rPr lang="en-GB" sz="1600" b="1" dirty="0" err="1">
                <a:solidFill>
                  <a:srgbClr val="002060"/>
                </a:solidFill>
                <a:latin typeface="Antique Olive Roman"/>
              </a:rPr>
              <a:t>Pelajar</a:t>
            </a:r>
            <a:endParaRPr lang="en-GB" sz="1600" b="1" dirty="0">
              <a:solidFill>
                <a:srgbClr val="002060"/>
              </a:solidFill>
              <a:latin typeface="Antique Olive Roman"/>
            </a:endParaRPr>
          </a:p>
          <a:p>
            <a:pPr marL="342900" indent="-342900">
              <a:buAutoNum type="arabicPeriod"/>
            </a:pPr>
            <a:endParaRPr lang="en-GB" sz="1600" b="1" dirty="0">
              <a:solidFill>
                <a:srgbClr val="002060"/>
              </a:solidFill>
              <a:latin typeface="Antique Olive Roman"/>
            </a:endParaRPr>
          </a:p>
          <a:p>
            <a:pPr marL="342900" indent="-342900">
              <a:buAutoNum type="arabicPeriod"/>
            </a:pPr>
            <a:r>
              <a:rPr lang="en-GB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PROJEK AKHIR :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Sesuatu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projek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yang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ditetapkan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melalui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perundingan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antara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calon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Pegawai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Penilai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untuk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menghasilkan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satu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projek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yang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melibatkan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penggunaan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sebahagian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besar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pengetahuan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kemahiran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yang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dimiliki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oleh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calon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untuk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mereka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membina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atau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menambah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nilai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sesuatu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perkara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yang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berkaitan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NOSS</a:t>
            </a:r>
          </a:p>
          <a:p>
            <a:pPr marL="342900" indent="-342900">
              <a:buAutoNum type="arabicPeriod"/>
            </a:pPr>
            <a:endParaRPr lang="en-GB" sz="1600" dirty="0">
              <a:solidFill>
                <a:srgbClr val="002060"/>
              </a:solidFill>
              <a:latin typeface="Antique Olive Roman"/>
            </a:endParaRPr>
          </a:p>
          <a:p>
            <a:pPr marL="342900" indent="-342900">
              <a:buAutoNum type="arabicPeriod"/>
            </a:pPr>
            <a:r>
              <a:rPr lang="en-GB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OJT /LATIHAN INDUSTRI (LI):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satu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tempoh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khusus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untuk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calon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menimba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pengalaman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kerja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secara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terancang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diseliai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di mana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calon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akan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melaksanakan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kerja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sebenar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.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Calon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akan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membiasakan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diri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dengan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keperluan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amalan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tempat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kerja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menggunakan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pengetahuan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kemahiran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yang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telah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dipelajari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.</a:t>
            </a:r>
          </a:p>
          <a:p>
            <a:pPr marL="342900" indent="-342900">
              <a:buAutoNum type="arabicPeriod"/>
            </a:pPr>
            <a:endParaRPr lang="en-GB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endParaRPr>
          </a:p>
          <a:p>
            <a:pPr marL="342900" indent="-342900">
              <a:buAutoNum type="arabicPeriod"/>
            </a:pPr>
            <a:r>
              <a:rPr lang="en-GB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PEPERIKSAAN AKHIR: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peperiksaan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yang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diadakan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di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akhir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program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merangkumi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kedua-dua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bahagian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teori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dan</a:t>
            </a:r>
            <a:r>
              <a:rPr lang="en-GB" sz="1600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latin typeface="Antique Olive Roman"/>
              </a:rPr>
              <a:t>praktikal</a:t>
            </a:r>
            <a:endParaRPr lang="en-GB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endParaRPr>
          </a:p>
          <a:p>
            <a:endParaRPr lang="en-GB" sz="1600" dirty="0">
              <a:solidFill>
                <a:srgbClr val="002060"/>
              </a:solidFill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24956400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43606" y="2332330"/>
            <a:ext cx="7272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ntique Olive Roman"/>
                <a:cs typeface="Vrinda" panose="020B0502040204020203" pitchFamily="34" charset="0"/>
              </a:rPr>
              <a:t>1</a:t>
            </a:r>
            <a:r>
              <a:rPr lang="en-US" sz="2400" b="1" baseline="30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ntique Olive Roman"/>
                <a:cs typeface="Vrinda" panose="020B0502040204020203" pitchFamily="34" charset="0"/>
              </a:rPr>
              <a:t>ST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ntique Olive Roman"/>
                <a:cs typeface="Vrinda" panose="020B0502040204020203" pitchFamily="34" charset="0"/>
              </a:rPr>
              <a:t> HALF</a:t>
            </a: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PELAKSANAAN PENILAIAN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65482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635896" y="6237312"/>
            <a:ext cx="52206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07" y="1103408"/>
            <a:ext cx="3836028" cy="5459709"/>
          </a:xfrm>
          <a:prstGeom prst="rect">
            <a:avLst/>
          </a:prstGeom>
        </p:spPr>
      </p:pic>
      <p:pic>
        <p:nvPicPr>
          <p:cNvPr id="2075" name="Picture 1" descr="https://diaripav.files.wordpress.com/2014/02/kandungan-fai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947" y="1658000"/>
            <a:ext cx="3726493" cy="3120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-468560" y="682028"/>
            <a:ext cx="446449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REKOD BUKTI PENCAPAIAN</a:t>
            </a:r>
            <a:endParaRPr lang="en-MY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040" y="522920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SENARAI NOSS : PEMETAAN</a:t>
            </a:r>
          </a:p>
        </p:txBody>
      </p:sp>
    </p:spTree>
    <p:extLst>
      <p:ext uri="{BB962C8B-B14F-4D97-AF65-F5344CB8AC3E}">
        <p14:creationId xmlns:p14="http://schemas.microsoft.com/office/powerpoint/2010/main" val="37988136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9512" y="188640"/>
            <a:ext cx="8856984" cy="6480720"/>
            <a:chOff x="72590" y="27809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72590" y="27809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295870"/>
              <a:ext cx="2367411" cy="655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533011" y="1250991"/>
            <a:ext cx="8208912" cy="436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MY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MAKLUMAT CALON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MY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SALINAN </a:t>
            </a:r>
            <a:r>
              <a:rPr lang="en-GB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KAD PENGENALAN</a:t>
            </a:r>
            <a:endParaRPr lang="en-US" sz="1600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MY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SALINAN PENDAFTARAN CALON</a:t>
            </a:r>
            <a:endParaRPr lang="en-US" sz="1600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MY" sz="16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STRUKTUR PROGRAM KOLEJ VOKASIONAL ( KSKV )*</a:t>
            </a:r>
            <a:endParaRPr lang="en-US" sz="16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MY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REKOD PENILAIAN KUMULATIF ( RPK ) – </a:t>
            </a:r>
            <a:r>
              <a:rPr lang="en-MY" sz="1600" i="1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NOSS</a:t>
            </a:r>
            <a:r>
              <a:rPr lang="en-MY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 TERAS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MY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REKOD PENILAIAN KUMULATIF ( RPK ) – 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ES/ PROFESIONAL PEKERJAAN</a:t>
            </a:r>
            <a:endParaRPr lang="en-GB" sz="1600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MY" sz="16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NOSS MATRIKS*</a:t>
            </a:r>
            <a:endParaRPr lang="en-US" sz="16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MY" sz="16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TRAINING PATHWAY*</a:t>
            </a:r>
            <a:endParaRPr lang="en-US" sz="16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MY" sz="16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CARTA PROFIL PEKERJAAN 1/2/3 &amp; 4 ( JPC )*</a:t>
            </a:r>
            <a:endParaRPr lang="en-US" sz="160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MY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BUKTI KETERAMPILAN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MENGIKUT DUTI YANG TELAH DINILAI BERDASARKAN MODUL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066842" y="627481"/>
            <a:ext cx="6807839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MY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KANDUNGAN DAN SUSUNATUR PORTFOLIO</a:t>
            </a:r>
            <a:endParaRPr lang="en-MY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0730" y="251684"/>
            <a:ext cx="48006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BAHAGIAN PENDIDIKAN TEKNIK DAN VOKASIONAL</a:t>
            </a:r>
          </a:p>
        </p:txBody>
      </p:sp>
    </p:spTree>
    <p:extLst>
      <p:ext uri="{BB962C8B-B14F-4D97-AF65-F5344CB8AC3E}">
        <p14:creationId xmlns:p14="http://schemas.microsoft.com/office/powerpoint/2010/main" val="3609800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791580" y="1121709"/>
          <a:ext cx="7128791" cy="4924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4720">
                  <a:extLst>
                    <a:ext uri="{9D8B030D-6E8A-4147-A177-3AD203B41FA5}">
                      <a16:colId xmlns:a16="http://schemas.microsoft.com/office/drawing/2014/main" val="778306964"/>
                    </a:ext>
                  </a:extLst>
                </a:gridCol>
                <a:gridCol w="2241624">
                  <a:extLst>
                    <a:ext uri="{9D8B030D-6E8A-4147-A177-3AD203B41FA5}">
                      <a16:colId xmlns:a16="http://schemas.microsoft.com/office/drawing/2014/main" val="2408466013"/>
                    </a:ext>
                  </a:extLst>
                </a:gridCol>
                <a:gridCol w="4032447">
                  <a:extLst>
                    <a:ext uri="{9D8B030D-6E8A-4147-A177-3AD203B41FA5}">
                      <a16:colId xmlns:a16="http://schemas.microsoft.com/office/drawing/2014/main" val="1044830652"/>
                    </a:ext>
                  </a:extLst>
                </a:gridCol>
              </a:tblGrid>
              <a:tr h="3149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(a)	</a:t>
                      </a:r>
                      <a:endParaRPr lang="en-GB" sz="18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Nama </a:t>
                      </a:r>
                      <a:r>
                        <a:rPr lang="en-MY" sz="1800" dirty="0" err="1">
                          <a:effectLst/>
                          <a:latin typeface="Antique Olive Roman"/>
                        </a:rPr>
                        <a:t>Pentadbir</a:t>
                      </a:r>
                      <a:r>
                        <a:rPr lang="en-MY" sz="18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800" dirty="0" err="1">
                          <a:effectLst/>
                          <a:latin typeface="Antique Olive Roman"/>
                        </a:rPr>
                        <a:t>Induk</a:t>
                      </a:r>
                      <a:r>
                        <a:rPr lang="en-MY" sz="1800" dirty="0">
                          <a:effectLst/>
                          <a:latin typeface="Antique Olive Roman"/>
                        </a:rPr>
                        <a:t>	</a:t>
                      </a:r>
                      <a:endParaRPr lang="en-GB" sz="18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 err="1">
                          <a:effectLst/>
                          <a:latin typeface="Antique Olive Roman"/>
                        </a:rPr>
                        <a:t>Bahagian</a:t>
                      </a:r>
                      <a:r>
                        <a:rPr lang="en-MY" sz="18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800" dirty="0" err="1">
                          <a:effectLst/>
                          <a:latin typeface="Antique Olive Roman"/>
                        </a:rPr>
                        <a:t>Pendidikan</a:t>
                      </a:r>
                      <a:r>
                        <a:rPr lang="en-MY" sz="18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800" dirty="0" err="1">
                          <a:effectLst/>
                          <a:latin typeface="Antique Olive Roman"/>
                        </a:rPr>
                        <a:t>Teknik</a:t>
                      </a:r>
                      <a:r>
                        <a:rPr lang="en-MY" sz="18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800" dirty="0" err="1">
                          <a:effectLst/>
                          <a:latin typeface="Antique Olive Roman"/>
                        </a:rPr>
                        <a:t>dan</a:t>
                      </a:r>
                      <a:r>
                        <a:rPr lang="en-MY" sz="18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800" dirty="0" err="1">
                          <a:effectLst/>
                          <a:latin typeface="Antique Olive Roman"/>
                        </a:rPr>
                        <a:t>Vokasional</a:t>
                      </a:r>
                      <a:r>
                        <a:rPr lang="en-MY" sz="1800" dirty="0">
                          <a:effectLst/>
                          <a:latin typeface="Antique Olive Roman"/>
                        </a:rPr>
                        <a:t> (BPTV)</a:t>
                      </a:r>
                      <a:endParaRPr lang="en-GB" sz="1800" dirty="0">
                        <a:effectLst/>
                        <a:latin typeface="Antique Olive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 </a:t>
                      </a:r>
                      <a:endParaRPr lang="en-GB" sz="18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2964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(b)</a:t>
                      </a:r>
                      <a:endParaRPr lang="en-GB" sz="18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>
                          <a:effectLst/>
                          <a:latin typeface="Antique Olive Roman"/>
                        </a:rPr>
                        <a:t>Kod Pentadbir Induk:		</a:t>
                      </a:r>
                      <a:endParaRPr lang="en-GB" sz="18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K05000P</a:t>
                      </a:r>
                      <a:endParaRPr lang="en-GB" sz="1800" dirty="0">
                        <a:effectLst/>
                        <a:latin typeface="Antique Olive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 </a:t>
                      </a:r>
                      <a:endParaRPr lang="en-GB" sz="18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48660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(c)</a:t>
                      </a:r>
                      <a:endParaRPr lang="en-GB" sz="18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>
                          <a:effectLst/>
                          <a:latin typeface="Antique Olive Roman"/>
                        </a:rPr>
                        <a:t>Alamat Rasmi Pentadbir Induk:</a:t>
                      </a:r>
                      <a:endParaRPr lang="en-GB" sz="18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Aras 5 &amp; 6, Blok E14, Parcel E, </a:t>
                      </a:r>
                      <a:r>
                        <a:rPr lang="en-MY" sz="1800" dirty="0" err="1">
                          <a:effectLst/>
                          <a:latin typeface="Antique Olive Roman"/>
                        </a:rPr>
                        <a:t>Pusat</a:t>
                      </a:r>
                      <a:r>
                        <a:rPr lang="en-MY" sz="18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800" dirty="0" err="1">
                          <a:effectLst/>
                          <a:latin typeface="Antique Olive Roman"/>
                        </a:rPr>
                        <a:t>Pentadbiran</a:t>
                      </a:r>
                      <a:r>
                        <a:rPr lang="en-MY" sz="18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800" dirty="0" err="1">
                          <a:effectLst/>
                          <a:latin typeface="Antique Olive Roman"/>
                        </a:rPr>
                        <a:t>Kerajaan</a:t>
                      </a:r>
                      <a:r>
                        <a:rPr lang="en-MY" sz="1800" dirty="0">
                          <a:effectLst/>
                          <a:latin typeface="Antique Olive Roman"/>
                        </a:rPr>
                        <a:t> Persekutuan, 62604 Wilayah Persekutuan Putrajaya </a:t>
                      </a:r>
                      <a:endParaRPr lang="en-GB" sz="1800" dirty="0">
                        <a:effectLst/>
                        <a:latin typeface="Antique Olive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 </a:t>
                      </a:r>
                      <a:endParaRPr lang="en-GB" sz="18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71141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(d)</a:t>
                      </a:r>
                      <a:endParaRPr lang="en-GB" sz="18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>
                          <a:effectLst/>
                          <a:latin typeface="Antique Olive Roman"/>
                        </a:rPr>
                        <a:t>Nama Syarikat /Agensi Pemilik:</a:t>
                      </a:r>
                      <a:endParaRPr lang="en-GB" sz="18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>
                          <a:effectLst/>
                          <a:latin typeface="Antique Olive Roman"/>
                        </a:rPr>
                        <a:t>Kementerian Pendidikan Malaysia</a:t>
                      </a:r>
                      <a:endParaRPr lang="en-GB" sz="1800">
                        <a:effectLst/>
                        <a:latin typeface="Antique Olive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>
                          <a:effectLst/>
                          <a:latin typeface="Antique Olive Roman"/>
                        </a:rPr>
                        <a:t> </a:t>
                      </a:r>
                      <a:endParaRPr lang="en-GB" sz="18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80654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(e)</a:t>
                      </a:r>
                      <a:endParaRPr lang="en-GB" sz="18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>
                          <a:effectLst/>
                          <a:latin typeface="Antique Olive Roman"/>
                        </a:rPr>
                        <a:t>Tempoh Pentauliahan  Program Induk </a:t>
                      </a:r>
                      <a:endParaRPr lang="en-GB" sz="18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ntique Olive Roman"/>
                        </a:rPr>
                        <a:t>28 </a:t>
                      </a:r>
                      <a:r>
                        <a:rPr lang="en-MY" sz="18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ntique Olive Roman"/>
                        </a:rPr>
                        <a:t>Oktober</a:t>
                      </a:r>
                      <a:r>
                        <a:rPr lang="en-MY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ntique Olive Roman"/>
                        </a:rPr>
                        <a:t> 2015 – 27 </a:t>
                      </a:r>
                      <a:r>
                        <a:rPr lang="en-MY" sz="18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ntique Olive Roman"/>
                        </a:rPr>
                        <a:t>Oktober</a:t>
                      </a:r>
                      <a:r>
                        <a:rPr lang="en-MY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ntique Olive Roman"/>
                        </a:rPr>
                        <a:t> 2018</a:t>
                      </a:r>
                      <a:endParaRPr lang="en-GB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tique Olive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MY" sz="1800" dirty="0">
                          <a:effectLst/>
                          <a:latin typeface="Antique Olive Roman"/>
                        </a:rPr>
                        <a:t> </a:t>
                      </a:r>
                      <a:endParaRPr lang="en-GB" sz="18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3469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3884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9512" y="188640"/>
            <a:ext cx="8856984" cy="6480720"/>
            <a:chOff x="72590" y="27809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72590" y="27809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295870"/>
              <a:ext cx="2367411" cy="655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-1048241" y="1076664"/>
            <a:ext cx="7094888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MY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1.KOMPONEN PENILAIAN DALAM KERJA KURSUS</a:t>
            </a:r>
            <a:endParaRPr lang="en-MY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0730" y="251684"/>
            <a:ext cx="48006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BAHAGIAN PENDIDIKAN TEKNIK DAN VOKASIONAL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373887"/>
              </p:ext>
            </p:extLst>
          </p:nvPr>
        </p:nvGraphicFramePr>
        <p:xfrm>
          <a:off x="1259632" y="2472226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Antique Olive Roman"/>
                        </a:rPr>
                        <a:t>JENIS</a:t>
                      </a:r>
                      <a:r>
                        <a:rPr lang="en-GB" sz="1400" baseline="0" dirty="0">
                          <a:latin typeface="Antique Olive Roman"/>
                        </a:rPr>
                        <a:t> PENILAIAN</a:t>
                      </a:r>
                      <a:endParaRPr lang="en-GB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Antique Olive Roman"/>
                        </a:rPr>
                        <a:t>KOMPONEN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Antique Olive Roman"/>
                        </a:rPr>
                        <a:t>TAHAP TERLIBAT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Antique Olive Roman"/>
                        </a:rPr>
                        <a:t>TEORI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>
                          <a:latin typeface="Antique Olive Roman"/>
                        </a:rPr>
                        <a:t>Penilaian</a:t>
                      </a:r>
                      <a:r>
                        <a:rPr lang="en-GB" sz="1400" dirty="0">
                          <a:latin typeface="Antique Olive Roman"/>
                        </a:rPr>
                        <a:t> </a:t>
                      </a:r>
                      <a:r>
                        <a:rPr lang="en-GB" sz="1400" dirty="0" err="1">
                          <a:latin typeface="Antique Olive Roman"/>
                        </a:rPr>
                        <a:t>Pengetahuan</a:t>
                      </a:r>
                      <a:endParaRPr lang="en-GB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Antique Olive Roman"/>
                        </a:rPr>
                        <a:t>T2,T3, DKM &amp; DLKM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Antique Olive Roman"/>
                        </a:rPr>
                        <a:t>PRAKTIKAL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err="1">
                          <a:latin typeface="Antique Olive Roman"/>
                        </a:rPr>
                        <a:t>Penilaian</a:t>
                      </a:r>
                      <a:r>
                        <a:rPr lang="en-GB" sz="1400" baseline="0" dirty="0">
                          <a:latin typeface="Antique Olive Roman"/>
                        </a:rPr>
                        <a:t> </a:t>
                      </a:r>
                      <a:r>
                        <a:rPr lang="en-GB" sz="1400" baseline="0" dirty="0" err="1">
                          <a:latin typeface="Antique Olive Roman"/>
                        </a:rPr>
                        <a:t>Prestasi</a:t>
                      </a:r>
                      <a:endParaRPr lang="en-GB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Antique Olive Roman"/>
                        </a:rPr>
                        <a:t>T2,T3, DKM &amp; DLKM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91816" y="4004664"/>
            <a:ext cx="6432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Bukti-bukti</a:t>
            </a:r>
            <a:r>
              <a:rPr lang="en-GB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penilaian</a:t>
            </a:r>
            <a:r>
              <a:rPr lang="en-GB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 </a:t>
            </a:r>
            <a:r>
              <a:rPr lang="en-GB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disusun</a:t>
            </a:r>
            <a:r>
              <a:rPr lang="en-GB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dalam</a:t>
            </a:r>
            <a:r>
              <a:rPr lang="en-GB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satu</a:t>
            </a:r>
            <a:r>
              <a:rPr lang="en-GB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fail yang </a:t>
            </a:r>
            <a:r>
              <a:rPr lang="en-GB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dinamakan</a:t>
            </a:r>
            <a:r>
              <a:rPr lang="en-GB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 Portfolio (</a:t>
            </a:r>
            <a:r>
              <a:rPr lang="en-GB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Rekod</a:t>
            </a:r>
            <a:r>
              <a:rPr lang="en-GB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Bukti</a:t>
            </a:r>
            <a:r>
              <a:rPr lang="en-GB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GB" sz="1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Pencapaian</a:t>
            </a:r>
            <a:r>
              <a:rPr lang="en-GB" sz="1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365933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9512" y="188640"/>
            <a:ext cx="8856984" cy="6480720"/>
            <a:chOff x="72590" y="27809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72590" y="27809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295870"/>
              <a:ext cx="2367411" cy="655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-383286" y="755177"/>
            <a:ext cx="554461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MY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PROJEK AKHIR: TAHAP 4 (DKM) SAHAJA</a:t>
            </a:r>
            <a:endParaRPr lang="en-MY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0730" y="251684"/>
            <a:ext cx="48006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BAHAGIAN PENDIDIKAN TEKNIK DAN VOKASIONAL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1628258"/>
            <a:ext cx="76328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Projek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Akhir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bertujuan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menilai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kemampuan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calon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menggunakan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pengetahuan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dan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kemahiran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yang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dipelajari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untuk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mencipta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atau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melakukan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nilai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tambah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kepada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sesuatu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perkara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yang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berkaitan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dengan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skop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kerja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.</a:t>
            </a:r>
          </a:p>
          <a:p>
            <a:pPr marL="342900" indent="-342900" algn="just">
              <a:buAutoNum type="arabicPeriod"/>
            </a:pPr>
            <a:endParaRPr lang="en-GB" sz="1600" dirty="0">
              <a:solidFill>
                <a:schemeClr val="tx2"/>
              </a:solidFill>
              <a:latin typeface="Antique Olive Roman"/>
            </a:endParaRPr>
          </a:p>
          <a:p>
            <a:pPr marL="342900" indent="-342900" algn="just">
              <a:buAutoNum type="arabicPeriod"/>
            </a:pP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Projek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Akhir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merangkumi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sekurang-kurangnya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25%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kemahiran-kemahiran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utama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.</a:t>
            </a:r>
          </a:p>
          <a:p>
            <a:pPr marL="342900" indent="-342900" algn="just">
              <a:buAutoNum type="arabicPeriod"/>
            </a:pPr>
            <a:endParaRPr lang="en-GB" sz="1600" dirty="0">
              <a:solidFill>
                <a:schemeClr val="tx2"/>
              </a:solidFill>
              <a:latin typeface="Antique Olive Roman"/>
            </a:endParaRPr>
          </a:p>
          <a:p>
            <a:pPr marL="342900" indent="-342900" algn="just">
              <a:buAutoNum type="arabicPeriod"/>
            </a:pP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Jika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dilaksanakan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secara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berkumpulan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,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setiap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ahli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hendaklah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mengambil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bahagian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dalam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projek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secara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aktif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.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Peranan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dan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skop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kerja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setiap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ahli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perlu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diperjelaskan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.</a:t>
            </a:r>
          </a:p>
          <a:p>
            <a:pPr marL="342900" indent="-342900" algn="just">
              <a:buAutoNum type="arabicPeriod"/>
            </a:pPr>
            <a:endParaRPr lang="en-GB" sz="1600" dirty="0">
              <a:solidFill>
                <a:schemeClr val="tx2"/>
              </a:solidFill>
              <a:latin typeface="Antique Olive Roman"/>
            </a:endParaRPr>
          </a:p>
          <a:p>
            <a:pPr marL="342900" indent="-342900" algn="just">
              <a:buAutoNum type="arabicPeriod"/>
            </a:pPr>
            <a:r>
              <a:rPr lang="en-GB" sz="1600" b="1" dirty="0">
                <a:solidFill>
                  <a:schemeClr val="tx2"/>
                </a:solidFill>
                <a:latin typeface="Antique Olive Roman"/>
              </a:rPr>
              <a:t>FORMAT DAN KANDUNGAN PROJEK AKHIR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telah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diedarkan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.</a:t>
            </a:r>
          </a:p>
          <a:p>
            <a:pPr marL="342900" indent="-342900" algn="just">
              <a:buAutoNum type="arabicPeriod"/>
            </a:pPr>
            <a:endParaRPr lang="en-GB" sz="1600" dirty="0">
              <a:solidFill>
                <a:schemeClr val="tx2"/>
              </a:solidFill>
              <a:latin typeface="Antique Olive Roman"/>
            </a:endParaRPr>
          </a:p>
          <a:p>
            <a:pPr marL="342900" indent="-342900" algn="just">
              <a:buAutoNum type="arabicPeriod"/>
            </a:pP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Calon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hendaklah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membentangkan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hasil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daripada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Projek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Akhir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dengan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membuat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persembahan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kepada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 panel </a:t>
            </a:r>
            <a:r>
              <a:rPr lang="en-GB" sz="1600" dirty="0" err="1">
                <a:solidFill>
                  <a:schemeClr val="tx2"/>
                </a:solidFill>
                <a:latin typeface="Antique Olive Roman"/>
              </a:rPr>
              <a:t>penilai</a:t>
            </a:r>
            <a:r>
              <a:rPr lang="en-GB" sz="1600" dirty="0">
                <a:solidFill>
                  <a:schemeClr val="tx2"/>
                </a:solidFill>
                <a:latin typeface="Antique Olive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44967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16632"/>
            <a:ext cx="8856984" cy="6480720"/>
            <a:chOff x="72590" y="27809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72590" y="27809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295870"/>
              <a:ext cx="2367411" cy="655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683568" y="2015488"/>
            <a:ext cx="8208912" cy="1045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Tujuan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OJT/LI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adalah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untuk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membolehkan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calon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mengaplikasikan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semua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pengetahuan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kemahiran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yang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dipelajari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dengan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situasi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sebenar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di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tempat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kerja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Pelaksanaan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merujuk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panduan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yang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telah</a:t>
            </a:r>
            <a:r>
              <a:rPr lang="en-US" sz="1600" dirty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diedarkan</a:t>
            </a:r>
            <a:endParaRPr lang="en-US" sz="1600" dirty="0">
              <a:ln w="0"/>
              <a:solidFill>
                <a:schemeClr val="tx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044624" y="1330870"/>
            <a:ext cx="5472608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MY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3.OJT ATAU LATIHAN INDUSTRI (LI)</a:t>
            </a:r>
            <a:endParaRPr lang="en-MY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0730" y="251684"/>
            <a:ext cx="48006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BAHAGIAN PENDIDIKAN TEKNIK DAN VOKASIONAL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972616" y="3638759"/>
            <a:ext cx="4270689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MY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4.PEPERIKSAAN AKHIR</a:t>
            </a:r>
            <a:endParaRPr lang="en-MY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4215092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sz="1600" dirty="0" err="1">
                <a:latin typeface="Antique Olive Roman"/>
              </a:rPr>
              <a:t>Peperiksaan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Akhir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Teori</a:t>
            </a:r>
            <a:r>
              <a:rPr lang="en-GB" sz="1600" dirty="0">
                <a:latin typeface="Antique Olive Roman"/>
              </a:rPr>
              <a:t> : </a:t>
            </a:r>
          </a:p>
          <a:p>
            <a:r>
              <a:rPr lang="en-GB" sz="1600" dirty="0">
                <a:latin typeface="Antique Olive Roman"/>
              </a:rPr>
              <a:t>      </a:t>
            </a:r>
            <a:r>
              <a:rPr lang="en-GB" sz="1600" dirty="0" err="1">
                <a:latin typeface="Antique Olive Roman"/>
              </a:rPr>
              <a:t>Ujian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Bertulis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menilai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pengetahuan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kerja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dan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sikap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kerja</a:t>
            </a:r>
            <a:endParaRPr lang="en-GB" sz="1600" dirty="0">
              <a:latin typeface="Antique Olive Roman"/>
            </a:endParaRPr>
          </a:p>
          <a:p>
            <a:pPr marL="342900" indent="-342900">
              <a:buAutoNum type="arabicPeriod"/>
            </a:pPr>
            <a:endParaRPr lang="en-GB" sz="1600" dirty="0">
              <a:latin typeface="Antique Olive Roman"/>
            </a:endParaRPr>
          </a:p>
          <a:p>
            <a:pPr marL="342900" indent="-342900">
              <a:buAutoNum type="arabicPeriod"/>
            </a:pPr>
            <a:r>
              <a:rPr lang="en-GB" sz="1600" dirty="0" err="1">
                <a:latin typeface="Antique Olive Roman"/>
              </a:rPr>
              <a:t>Peperiksaan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Akhir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Praktikal</a:t>
            </a:r>
            <a:r>
              <a:rPr lang="en-GB" sz="1600" dirty="0">
                <a:latin typeface="Antique Olive Roman"/>
              </a:rPr>
              <a:t> /</a:t>
            </a:r>
            <a:r>
              <a:rPr lang="en-GB" sz="1600" dirty="0" err="1">
                <a:latin typeface="Antique Olive Roman"/>
              </a:rPr>
              <a:t>Amali</a:t>
            </a:r>
            <a:r>
              <a:rPr lang="en-GB" sz="1600" dirty="0">
                <a:latin typeface="Antique Olive Roman"/>
              </a:rPr>
              <a:t> : </a:t>
            </a:r>
          </a:p>
          <a:p>
            <a:r>
              <a:rPr lang="en-GB" sz="1600" dirty="0">
                <a:latin typeface="Antique Olive Roman"/>
              </a:rPr>
              <a:t>      </a:t>
            </a:r>
            <a:r>
              <a:rPr lang="en-GB" sz="1600" dirty="0" err="1">
                <a:latin typeface="Antique Olive Roman"/>
              </a:rPr>
              <a:t>Berasaskan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kemahiran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kerja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dan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sikap</a:t>
            </a:r>
            <a:r>
              <a:rPr lang="en-GB" sz="1600" dirty="0">
                <a:latin typeface="Antique Olive Roman"/>
              </a:rPr>
              <a:t> </a:t>
            </a:r>
            <a:r>
              <a:rPr lang="en-GB" sz="1600" dirty="0" err="1">
                <a:latin typeface="Antique Olive Roman"/>
              </a:rPr>
              <a:t>kerja</a:t>
            </a:r>
            <a:endParaRPr lang="en-GB" sz="1600" dirty="0"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16150038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9512" y="188640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807454"/>
              </p:ext>
            </p:extLst>
          </p:nvPr>
        </p:nvGraphicFramePr>
        <p:xfrm>
          <a:off x="3275856" y="1525520"/>
          <a:ext cx="5379237" cy="4526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2665178724"/>
                    </a:ext>
                  </a:extLst>
                </a:gridCol>
                <a:gridCol w="2344870">
                  <a:extLst>
                    <a:ext uri="{9D8B030D-6E8A-4147-A177-3AD203B41FA5}">
                      <a16:colId xmlns:a16="http://schemas.microsoft.com/office/drawing/2014/main" val="2759925306"/>
                    </a:ext>
                  </a:extLst>
                </a:gridCol>
                <a:gridCol w="2098263">
                  <a:extLst>
                    <a:ext uri="{9D8B030D-6E8A-4147-A177-3AD203B41FA5}">
                      <a16:colId xmlns:a16="http://schemas.microsoft.com/office/drawing/2014/main" val="3625241337"/>
                    </a:ext>
                  </a:extLst>
                </a:gridCol>
              </a:tblGrid>
              <a:tr h="75432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 dirty="0">
                          <a:effectLst/>
                          <a:latin typeface="Antique Olive Roman"/>
                        </a:rPr>
                        <a:t>Kumpulan Program </a:t>
                      </a:r>
                      <a:r>
                        <a:rPr lang="en-MY" sz="1100" dirty="0" err="1">
                          <a:effectLst/>
                          <a:latin typeface="Antique Olive Roman"/>
                        </a:rPr>
                        <a:t>Bertaul</a:t>
                      </a:r>
                      <a:r>
                        <a:rPr lang="en-MY" sz="1100" spc="-10" dirty="0" err="1">
                          <a:effectLst/>
                          <a:latin typeface="Antique Olive Roman"/>
                        </a:rPr>
                        <a:t>iah</a:t>
                      </a:r>
                      <a:endParaRPr lang="en-GB" sz="10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Tahap Pers</a:t>
                      </a:r>
                      <a:r>
                        <a:rPr lang="en-MY" sz="1100" spc="-10">
                          <a:effectLst/>
                          <a:latin typeface="Antique Olive Roman"/>
                        </a:rPr>
                        <a:t>ijilan</a:t>
                      </a:r>
                      <a:endParaRPr lang="en-GB" sz="10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Tempoh Lat</a:t>
                      </a:r>
                      <a:r>
                        <a:rPr lang="en-MY" sz="1100" spc="-10">
                          <a:effectLst/>
                          <a:latin typeface="Antique Olive Roman"/>
                        </a:rPr>
                        <a:t>ihan (Jam)</a:t>
                      </a:r>
                      <a:endParaRPr lang="en-GB" sz="10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extLst>
                  <a:ext uri="{0D108BD9-81ED-4DB2-BD59-A6C34878D82A}">
                    <a16:rowId xmlns:a16="http://schemas.microsoft.com/office/drawing/2014/main" val="2724599028"/>
                  </a:ext>
                </a:extLst>
              </a:tr>
              <a:tr h="75432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 dirty="0">
                          <a:effectLst/>
                          <a:latin typeface="Antique Olive Roman"/>
                        </a:rPr>
                        <a:t>A1</a:t>
                      </a:r>
                      <a:endParaRPr lang="en-GB" sz="10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 dirty="0" err="1">
                          <a:effectLst/>
                          <a:latin typeface="Antique Olive Roman"/>
                        </a:rPr>
                        <a:t>Tahap</a:t>
                      </a:r>
                      <a:r>
                        <a:rPr lang="en-MY" sz="1100" dirty="0">
                          <a:effectLst/>
                          <a:latin typeface="Antique Olive Roman"/>
                        </a:rPr>
                        <a:t> 1,2 </a:t>
                      </a:r>
                      <a:r>
                        <a:rPr lang="en-MY" sz="1100" dirty="0" err="1">
                          <a:effectLst/>
                          <a:latin typeface="Antique Olive Roman"/>
                        </a:rPr>
                        <a:t>dan</a:t>
                      </a:r>
                      <a:r>
                        <a:rPr lang="en-MY" sz="1100" dirty="0">
                          <a:effectLst/>
                          <a:latin typeface="Antique Olive Roman"/>
                        </a:rPr>
                        <a:t> 3 (</a:t>
                      </a:r>
                      <a:r>
                        <a:rPr lang="en-MY" sz="1100" dirty="0" err="1">
                          <a:effectLst/>
                          <a:latin typeface="Antique Olive Roman"/>
                        </a:rPr>
                        <a:t>Pers</a:t>
                      </a:r>
                      <a:r>
                        <a:rPr lang="en-MY" sz="1100" spc="-10" dirty="0" err="1">
                          <a:effectLst/>
                          <a:latin typeface="Antique Olive Roman"/>
                        </a:rPr>
                        <a:t>ijilan</a:t>
                      </a:r>
                      <a:r>
                        <a:rPr lang="en-MY" sz="1100" spc="-1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100" spc="-10" dirty="0" err="1">
                          <a:effectLst/>
                          <a:latin typeface="Antique Olive Roman"/>
                        </a:rPr>
                        <a:t>tahap</a:t>
                      </a:r>
                      <a:r>
                        <a:rPr lang="en-MY" sz="1100" spc="-1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100" spc="-10" dirty="0" err="1">
                          <a:effectLst/>
                          <a:latin typeface="Antique Olive Roman"/>
                        </a:rPr>
                        <a:t>tunggal</a:t>
                      </a:r>
                      <a:r>
                        <a:rPr lang="en-MY" sz="1100" spc="-10" dirty="0">
                          <a:effectLst/>
                          <a:latin typeface="Antique Olive Roman"/>
                        </a:rPr>
                        <a:t> SKM 3)</a:t>
                      </a:r>
                      <a:endParaRPr lang="en-GB" sz="1000" dirty="0">
                        <a:effectLst/>
                        <a:latin typeface="Antique Olive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 dirty="0">
                          <a:effectLst/>
                          <a:latin typeface="Antique Olive Roman"/>
                        </a:rPr>
                        <a:t> </a:t>
                      </a:r>
                      <a:endParaRPr lang="en-GB" sz="10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1600 - 2400</a:t>
                      </a:r>
                      <a:endParaRPr lang="en-GB" sz="10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extLst>
                  <a:ext uri="{0D108BD9-81ED-4DB2-BD59-A6C34878D82A}">
                    <a16:rowId xmlns:a16="http://schemas.microsoft.com/office/drawing/2014/main" val="4233774171"/>
                  </a:ext>
                </a:extLst>
              </a:tr>
              <a:tr h="10057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B1</a:t>
                      </a:r>
                      <a:endParaRPr lang="en-GB" sz="10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Tahap 1,2,3 dan 4 (Pers</a:t>
                      </a:r>
                      <a:r>
                        <a:rPr lang="en-MY" sz="1100" spc="-10">
                          <a:effectLst/>
                          <a:latin typeface="Antique Olive Roman"/>
                        </a:rPr>
                        <a:t>ijilan tahap tunggal DKM)</a:t>
                      </a:r>
                      <a:endParaRPr lang="en-GB" sz="10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2400 – 3600 (merangkum</a:t>
                      </a:r>
                      <a:r>
                        <a:rPr lang="en-MY" sz="1100" spc="-10">
                          <a:effectLst/>
                          <a:latin typeface="Antique Olive Roman"/>
                        </a:rPr>
                        <a:t>i Projek Akhir) + 3 bulan Latihan Industri</a:t>
                      </a:r>
                      <a:endParaRPr lang="en-GB" sz="1000">
                        <a:effectLst/>
                        <a:latin typeface="Antique Olive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 </a:t>
                      </a:r>
                      <a:endParaRPr lang="en-GB" sz="10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extLst>
                  <a:ext uri="{0D108BD9-81ED-4DB2-BD59-A6C34878D82A}">
                    <a16:rowId xmlns:a16="http://schemas.microsoft.com/office/drawing/2014/main" val="2690918070"/>
                  </a:ext>
                </a:extLst>
              </a:tr>
              <a:tr h="10057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B2</a:t>
                      </a:r>
                      <a:endParaRPr lang="en-GB" sz="10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Tahap 2,3 dan 4 (Pers</a:t>
                      </a:r>
                      <a:r>
                        <a:rPr lang="en-MY" sz="1100" spc="-10">
                          <a:effectLst/>
                          <a:latin typeface="Antique Olive Roman"/>
                        </a:rPr>
                        <a:t>ijilan tahap tunggal DKM) (SKPK yang bermula dengan tahap 2)</a:t>
                      </a:r>
                      <a:endParaRPr lang="en-GB" sz="10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2400 – 3600 (merangkum</a:t>
                      </a:r>
                      <a:r>
                        <a:rPr lang="en-MY" sz="1100" spc="-10">
                          <a:effectLst/>
                          <a:latin typeface="Antique Olive Roman"/>
                        </a:rPr>
                        <a:t>i Projek Akhir) + 3 bulan Latihan Industri</a:t>
                      </a:r>
                      <a:endParaRPr lang="en-GB" sz="1000">
                        <a:effectLst/>
                        <a:latin typeface="Antique Olive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 </a:t>
                      </a:r>
                      <a:endParaRPr lang="en-GB" sz="10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extLst>
                  <a:ext uri="{0D108BD9-81ED-4DB2-BD59-A6C34878D82A}">
                    <a16:rowId xmlns:a16="http://schemas.microsoft.com/office/drawing/2014/main" val="113595905"/>
                  </a:ext>
                </a:extLst>
              </a:tr>
              <a:tr h="10057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 </a:t>
                      </a:r>
                      <a:endParaRPr lang="en-GB" sz="1000">
                        <a:effectLst/>
                        <a:latin typeface="Antique Olive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B3 (b)</a:t>
                      </a:r>
                      <a:endParaRPr lang="en-GB" sz="10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>
                          <a:effectLst/>
                          <a:latin typeface="Antique Olive Roman"/>
                        </a:rPr>
                        <a:t>Tahap 3 dan 4 (Pers</a:t>
                      </a:r>
                      <a:r>
                        <a:rPr lang="en-MY" sz="1100" spc="-10">
                          <a:effectLst/>
                          <a:latin typeface="Antique Olive Roman"/>
                        </a:rPr>
                        <a:t>ijilan tahap tunggal DKM) (SKPK yang bermula dengan Tahap 3)</a:t>
                      </a:r>
                      <a:endParaRPr lang="en-GB" sz="10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 dirty="0">
                          <a:effectLst/>
                          <a:latin typeface="Antique Olive Roman"/>
                        </a:rPr>
                        <a:t>2400 – 3600 (</a:t>
                      </a:r>
                      <a:r>
                        <a:rPr lang="en-MY" sz="1100" dirty="0" err="1">
                          <a:effectLst/>
                          <a:latin typeface="Antique Olive Roman"/>
                        </a:rPr>
                        <a:t>merangkum</a:t>
                      </a:r>
                      <a:r>
                        <a:rPr lang="en-MY" sz="1100" spc="-10" dirty="0" err="1">
                          <a:effectLst/>
                          <a:latin typeface="Antique Olive Roman"/>
                        </a:rPr>
                        <a:t>i</a:t>
                      </a:r>
                      <a:r>
                        <a:rPr lang="en-MY" sz="1100" spc="-1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100" spc="-10" dirty="0" err="1">
                          <a:effectLst/>
                          <a:latin typeface="Antique Olive Roman"/>
                        </a:rPr>
                        <a:t>Projek</a:t>
                      </a:r>
                      <a:r>
                        <a:rPr lang="en-MY" sz="1100" spc="-1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100" spc="-10" dirty="0" err="1">
                          <a:effectLst/>
                          <a:latin typeface="Antique Olive Roman"/>
                        </a:rPr>
                        <a:t>Akhir</a:t>
                      </a:r>
                      <a:r>
                        <a:rPr lang="en-MY" sz="1100" spc="-10" dirty="0">
                          <a:effectLst/>
                          <a:latin typeface="Antique Olive Roman"/>
                        </a:rPr>
                        <a:t>) + 3 </a:t>
                      </a:r>
                      <a:r>
                        <a:rPr lang="en-MY" sz="1100" spc="-10" dirty="0" err="1">
                          <a:effectLst/>
                          <a:latin typeface="Antique Olive Roman"/>
                        </a:rPr>
                        <a:t>bulan</a:t>
                      </a:r>
                      <a:r>
                        <a:rPr lang="en-MY" sz="1100" spc="-1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100" spc="-10" dirty="0" err="1">
                          <a:effectLst/>
                          <a:latin typeface="Antique Olive Roman"/>
                        </a:rPr>
                        <a:t>Latihan</a:t>
                      </a:r>
                      <a:r>
                        <a:rPr lang="en-MY" sz="1100" spc="-1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MY" sz="1100" spc="-10" dirty="0" err="1">
                          <a:effectLst/>
                          <a:latin typeface="Antique Olive Roman"/>
                        </a:rPr>
                        <a:t>Industri</a:t>
                      </a:r>
                      <a:endParaRPr lang="en-GB" sz="1000" dirty="0">
                        <a:effectLst/>
                        <a:latin typeface="Antique Olive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MY" sz="1100" dirty="0">
                          <a:effectLst/>
                          <a:latin typeface="Antique Olive Roman"/>
                        </a:rPr>
                        <a:t> </a:t>
                      </a:r>
                      <a:endParaRPr lang="en-GB" sz="10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1" marR="62861" marT="0" marB="0"/>
                </a:tc>
                <a:extLst>
                  <a:ext uri="{0D108BD9-81ED-4DB2-BD59-A6C34878D82A}">
                    <a16:rowId xmlns:a16="http://schemas.microsoft.com/office/drawing/2014/main" val="4011762598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96277" y="2532384"/>
            <a:ext cx="2691548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TEMPOH LATIHAN</a:t>
            </a:r>
            <a:endParaRPr kumimoji="0" lang="en-GB" altLang="en-U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PB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Cawangan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hendaklah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mematuhi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tempoh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latihan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bagi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pelaksanaan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program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Persijilan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Tahap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Tunggal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seperti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yang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dinyatakan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dalam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Jadual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2. </a:t>
            </a:r>
            <a:endParaRPr kumimoji="0" lang="en-GB" altLang="en-U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517" y="746264"/>
            <a:ext cx="5618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altLang="en-US" sz="1600" b="1" dirty="0" err="1">
                <a:solidFill>
                  <a:schemeClr val="accent1">
                    <a:lumMod val="75000"/>
                  </a:schemeClr>
                </a:solidFill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Jadual</a:t>
            </a:r>
            <a:r>
              <a:rPr lang="en-GB" altLang="en-US" sz="1600" b="1" dirty="0">
                <a:solidFill>
                  <a:schemeClr val="accent1">
                    <a:lumMod val="75000"/>
                  </a:schemeClr>
                </a:solidFill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2: Kumpulan Program </a:t>
            </a:r>
            <a:r>
              <a:rPr lang="en-GB" altLang="en-US" sz="1600" b="1" dirty="0" err="1">
                <a:solidFill>
                  <a:schemeClr val="accent1">
                    <a:lumMod val="75000"/>
                  </a:schemeClr>
                </a:solidFill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Bertauliah</a:t>
            </a:r>
            <a:r>
              <a:rPr lang="en-GB" altLang="en-US" sz="1600" b="1" dirty="0">
                <a:solidFill>
                  <a:schemeClr val="accent1">
                    <a:lumMod val="75000"/>
                  </a:schemeClr>
                </a:solidFill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altLang="en-US" sz="1600" b="1" dirty="0" err="1">
                <a:solidFill>
                  <a:schemeClr val="accent1">
                    <a:lumMod val="75000"/>
                  </a:schemeClr>
                </a:solidFill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Persijilan</a:t>
            </a:r>
            <a:r>
              <a:rPr lang="en-GB" altLang="en-US" sz="1600" b="1" dirty="0">
                <a:solidFill>
                  <a:schemeClr val="accent1">
                    <a:lumMod val="75000"/>
                  </a:schemeClr>
                </a:solidFill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Tunggal </a:t>
            </a:r>
            <a:r>
              <a:rPr lang="en-GB" altLang="en-US" sz="1600" b="1" dirty="0" err="1">
                <a:solidFill>
                  <a:schemeClr val="accent1">
                    <a:lumMod val="75000"/>
                  </a:schemeClr>
                </a:solidFill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dan</a:t>
            </a:r>
            <a:r>
              <a:rPr lang="en-GB" altLang="en-US" sz="1600" b="1" dirty="0">
                <a:solidFill>
                  <a:schemeClr val="accent1">
                    <a:lumMod val="75000"/>
                  </a:schemeClr>
                </a:solidFill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altLang="en-US" sz="1600" b="1" dirty="0" err="1">
                <a:solidFill>
                  <a:schemeClr val="accent1">
                    <a:lumMod val="75000"/>
                  </a:schemeClr>
                </a:solidFill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Tempoh</a:t>
            </a:r>
            <a:r>
              <a:rPr lang="en-GB" altLang="en-US" sz="1600" b="1" dirty="0">
                <a:solidFill>
                  <a:schemeClr val="accent1">
                    <a:lumMod val="75000"/>
                  </a:schemeClr>
                </a:solidFill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altLang="en-US" sz="1600" b="1" dirty="0" err="1">
                <a:solidFill>
                  <a:schemeClr val="accent1">
                    <a:lumMod val="75000"/>
                  </a:schemeClr>
                </a:solidFill>
                <a:latin typeface="Antique Olive Roman"/>
                <a:ea typeface="Calibri" panose="020F0502020204030204" pitchFamily="34" charset="0"/>
                <a:cs typeface="Arial" panose="020B0604020202020204" pitchFamily="34" charset="0"/>
              </a:rPr>
              <a:t>Latihan</a:t>
            </a:r>
            <a:endParaRPr lang="en-GB" altLang="en-US" sz="1600" b="1" dirty="0">
              <a:solidFill>
                <a:schemeClr val="accent1">
                  <a:lumMod val="75000"/>
                </a:schemeClr>
              </a:solidFill>
              <a:latin typeface="Antique Olive Roman"/>
            </a:endParaRPr>
          </a:p>
          <a:p>
            <a:endParaRPr lang="en-GB" sz="1600" b="1" dirty="0">
              <a:solidFill>
                <a:schemeClr val="accent1">
                  <a:lumMod val="75000"/>
                </a:schemeClr>
              </a:solidFill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09956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3508" y="97465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431753" y="1054952"/>
            <a:ext cx="828049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MY" sz="12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</a:t>
            </a:r>
            <a:r>
              <a:rPr lang="en-MY" sz="1200" b="1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ILAIAN PELATIH (</a:t>
            </a:r>
            <a:r>
              <a:rPr lang="en-MY" sz="1200" b="1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Umum</a:t>
            </a:r>
            <a:r>
              <a:rPr lang="en-MY" sz="1200" b="1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7.1    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Terdapat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dua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jenis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penilaian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dilaksanakan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di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setiap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PB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Cawangan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iaitu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b="1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Pentaksiran</a:t>
            </a:r>
            <a:r>
              <a:rPr lang="en-MY" sz="1200" b="1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b="1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Berterusan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(PB)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MY" sz="1200" b="1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en-MY" sz="1200" b="1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Kerja</a:t>
            </a:r>
            <a:r>
              <a:rPr lang="en-MY" sz="1200" b="1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MY" sz="1200" b="1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Kursus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b="1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Peperiksaan</a:t>
            </a:r>
            <a:r>
              <a:rPr lang="en-MY" sz="1200" b="1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b="1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Akhir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(PA)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merujuk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kepada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Panduan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Pelaksanaan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Penilaian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yang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sedang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berkuatkuasa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</a:pPr>
            <a:endParaRPr lang="en-MY" sz="1200" spc="-1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</a:pP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7.2	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Penilaian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bagi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1, 2, 3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kerja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kursus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mengikut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penilaian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kendiri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Hanya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peperiksaan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akhir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bagi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 yang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dinilai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diverifikasi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oleh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Pegawai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Pengesah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Luaran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(PPL)</a:t>
            </a: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</a:pP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</a:pP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7.3	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Pelaksanaan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penilaian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 PB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Cawangan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mengikut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ketetapan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berikut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60% PA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nisbah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40% PB (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Kerja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Kursus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 yang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ditetapkan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oleh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JPK 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bersamaan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70% PB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nisbah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30% PA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SVM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DVM. </a:t>
            </a: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</a:pPr>
            <a:r>
              <a:rPr lang="en-MY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</a:pP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7.3	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Mengemaskini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menyimpan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rekod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kehadiran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penilaian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pelatih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telah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disahkan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oleh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PPL (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lampiran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JPK/P6 (T1003)-T1T2T4T5)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sekurang-kurangnya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tempoh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lima (5)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tahun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tarikh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tamat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latihan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</a:pP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</a:pP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7.5	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Memastikan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semua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urusan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penilaian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verifikasi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dalaman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luaran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diselesaikan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sebelum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pelatih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menamatkan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200" spc="-1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latihan</a:t>
            </a: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</a:pPr>
            <a:r>
              <a:rPr lang="en-MY" sz="1200" spc="-1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0481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188640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43608" y="2864259"/>
            <a:ext cx="7272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ntique Olive Roman"/>
                <a:cs typeface="Vrinda" panose="020B0502040204020203" pitchFamily="34" charset="0"/>
              </a:rPr>
              <a:t>TINDAKAN SEGERA</a:t>
            </a:r>
            <a:endParaRPr lang="en-MY" sz="4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64564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3514" y="217173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-108520" y="922651"/>
            <a:ext cx="4752528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MY" sz="36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KEPUTUSAN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0017" y="1988840"/>
            <a:ext cx="852777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MY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LULUS PENUH</a:t>
            </a:r>
            <a:r>
              <a:rPr lang="en-MY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semua</a:t>
            </a:r>
            <a:r>
              <a:rPr lang="en-MY" dirty="0">
                <a:latin typeface="Antique Olive Roman"/>
              </a:rPr>
              <a:t> PB </a:t>
            </a:r>
            <a:r>
              <a:rPr lang="en-MY" dirty="0" err="1">
                <a:latin typeface="Antique Olive Roman"/>
              </a:rPr>
              <a:t>Cawangan</a:t>
            </a:r>
            <a:r>
              <a:rPr lang="en-MY" dirty="0">
                <a:latin typeface="Antique Olive Roman"/>
              </a:rPr>
              <a:t> 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HARUS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memastikan</a:t>
            </a:r>
            <a:r>
              <a:rPr lang="en-MY" dirty="0">
                <a:latin typeface="Antique Olive Roman"/>
              </a:rPr>
              <a:t> agar </a:t>
            </a:r>
            <a:r>
              <a:rPr lang="en-MY" dirty="0" err="1">
                <a:latin typeface="Antique Olive Roman"/>
              </a:rPr>
              <a:t>pelaksanaan</a:t>
            </a:r>
            <a:r>
              <a:rPr lang="en-MY" dirty="0">
                <a:latin typeface="Antique Olive Roman"/>
              </a:rPr>
              <a:t> program-program </a:t>
            </a:r>
            <a:r>
              <a:rPr lang="en-MY" dirty="0" err="1">
                <a:latin typeface="Antique Olive Roman"/>
              </a:rPr>
              <a:t>tersebut</a:t>
            </a:r>
            <a:r>
              <a:rPr lang="en-MY" dirty="0">
                <a:latin typeface="Antique Olive Roman"/>
              </a:rPr>
              <a:t>   </a:t>
            </a:r>
            <a:r>
              <a:rPr lang="en-MY" dirty="0" err="1">
                <a:latin typeface="Antique Olive Roman"/>
              </a:rPr>
              <a:t>mematuhi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mencapai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tahap</a:t>
            </a:r>
            <a:r>
              <a:rPr lang="en-MY" dirty="0">
                <a:latin typeface="Antique Olive Roman"/>
              </a:rPr>
              <a:t> standard yang </a:t>
            </a:r>
            <a:r>
              <a:rPr lang="en-MY" dirty="0" err="1">
                <a:latin typeface="Antique Olive Roman"/>
              </a:rPr>
              <a:t>ditetapkan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dalam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persijilan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kemahiran</a:t>
            </a:r>
            <a:r>
              <a:rPr lang="en-MY" dirty="0">
                <a:latin typeface="Antique Olive Roman"/>
              </a:rPr>
              <a:t> Malaysia. </a:t>
            </a:r>
          </a:p>
          <a:p>
            <a:pPr lvl="0" algn="just"/>
            <a:endParaRPr lang="en-MY" dirty="0">
              <a:latin typeface="Antique Olive Roman"/>
            </a:endParaRPr>
          </a:p>
          <a:p>
            <a:pPr lvl="0" algn="just"/>
            <a:endParaRPr lang="en-MY" dirty="0">
              <a:latin typeface="Antique Olive Roman"/>
            </a:endParaRPr>
          </a:p>
          <a:p>
            <a:pPr lvl="0" algn="just"/>
            <a:r>
              <a:rPr lang="en-MY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LULUS BERSYARAT</a:t>
            </a:r>
            <a:r>
              <a:rPr lang="en-MY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semua</a:t>
            </a:r>
            <a:r>
              <a:rPr lang="en-MY" dirty="0">
                <a:latin typeface="Antique Olive Roman"/>
              </a:rPr>
              <a:t> PB </a:t>
            </a:r>
            <a:r>
              <a:rPr lang="en-MY" dirty="0" err="1">
                <a:latin typeface="Antique Olive Roman"/>
              </a:rPr>
              <a:t>Cawangan</a:t>
            </a:r>
            <a:r>
              <a:rPr lang="en-MY" dirty="0">
                <a:latin typeface="Antique Olive Roman"/>
              </a:rPr>
              <a:t> 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ADALAH DIKEHENDAKI </a:t>
            </a:r>
            <a:r>
              <a:rPr lang="en-MY" dirty="0" err="1">
                <a:latin typeface="Antique Olive Roman"/>
              </a:rPr>
              <a:t>untuk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memenuhi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memenuhi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syarat-syarat</a:t>
            </a:r>
            <a:r>
              <a:rPr lang="en-MY" dirty="0">
                <a:latin typeface="Antique Olive Roman"/>
              </a:rPr>
              <a:t> yang </a:t>
            </a:r>
            <a:r>
              <a:rPr lang="en-MY" dirty="0" err="1">
                <a:latin typeface="Antique Olive Roman"/>
              </a:rPr>
              <a:t>ditetapkan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dalam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tempoh</a:t>
            </a:r>
            <a:r>
              <a:rPr lang="en-MY" dirty="0">
                <a:latin typeface="Antique Olive Roman"/>
              </a:rPr>
              <a:t> </a:t>
            </a:r>
            <a:r>
              <a:rPr lang="en-MY" b="1" dirty="0" err="1">
                <a:latin typeface="Antique Olive Roman"/>
              </a:rPr>
              <a:t>dua</a:t>
            </a:r>
            <a:r>
              <a:rPr lang="en-MY" b="1" dirty="0">
                <a:latin typeface="Antique Olive Roman"/>
              </a:rPr>
              <a:t> (2) </a:t>
            </a:r>
            <a:r>
              <a:rPr lang="en-MY" b="1" dirty="0" err="1">
                <a:latin typeface="Antique Olive Roman"/>
              </a:rPr>
              <a:t>bulan</a:t>
            </a:r>
            <a:r>
              <a:rPr lang="en-MY" b="1" dirty="0">
                <a:latin typeface="Antique Olive Roman"/>
              </a:rPr>
              <a:t> </a:t>
            </a:r>
            <a:r>
              <a:rPr lang="en-MY" b="1" dirty="0" err="1">
                <a:latin typeface="Antique Olive Roman"/>
              </a:rPr>
              <a:t>daripada</a:t>
            </a:r>
            <a:r>
              <a:rPr lang="en-MY" b="1" dirty="0">
                <a:latin typeface="Antique Olive Roman"/>
              </a:rPr>
              <a:t> </a:t>
            </a:r>
            <a:r>
              <a:rPr lang="en-MY" b="1" dirty="0" err="1">
                <a:latin typeface="Antique Olive Roman"/>
              </a:rPr>
              <a:t>tarikh</a:t>
            </a:r>
            <a:r>
              <a:rPr lang="en-MY" b="1" dirty="0">
                <a:latin typeface="Antique Olive Roman"/>
              </a:rPr>
              <a:t> </a:t>
            </a:r>
            <a:r>
              <a:rPr lang="en-MY" b="1" dirty="0" err="1">
                <a:latin typeface="Antique Olive Roman"/>
              </a:rPr>
              <a:t>surat</a:t>
            </a:r>
            <a:r>
              <a:rPr lang="en-MY" b="1" dirty="0">
                <a:latin typeface="Antique Olive Roman"/>
              </a:rPr>
              <a:t> </a:t>
            </a:r>
            <a:r>
              <a:rPr lang="en-MY" b="1" dirty="0" err="1">
                <a:latin typeface="Antique Olive Roman"/>
              </a:rPr>
              <a:t>ini</a:t>
            </a:r>
            <a:r>
              <a:rPr lang="en-MY" b="1" dirty="0">
                <a:latin typeface="Antique Olive Roman"/>
              </a:rPr>
              <a:t> </a:t>
            </a:r>
            <a:r>
              <a:rPr lang="en-MY" b="1" dirty="0" err="1">
                <a:latin typeface="Antique Olive Roman"/>
              </a:rPr>
              <a:t>dikeluarkan</a:t>
            </a:r>
            <a:r>
              <a:rPr lang="en-MY" dirty="0">
                <a:latin typeface="Antique Olive Roman"/>
              </a:rPr>
              <a:t>. </a:t>
            </a:r>
          </a:p>
          <a:p>
            <a:pPr lvl="0" algn="just"/>
            <a:endParaRPr lang="en-MY" dirty="0">
              <a:latin typeface="Antique Olive Roman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MY" dirty="0" err="1">
                <a:latin typeface="Antique Olive Roman"/>
              </a:rPr>
              <a:t>Memastikan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pematuhan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telah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dilaksanakan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apabila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pemantauan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dijalankan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sebelum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pelajar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Kohort</a:t>
            </a:r>
            <a:r>
              <a:rPr lang="en-MY" dirty="0">
                <a:latin typeface="Antique Olive Roman"/>
              </a:rPr>
              <a:t> 1 </a:t>
            </a:r>
            <a:r>
              <a:rPr lang="en-MY" dirty="0" err="1">
                <a:latin typeface="Antique Olive Roman"/>
              </a:rPr>
              <a:t>menduduki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peperiksaan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akhir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pada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bulan</a:t>
            </a:r>
            <a:r>
              <a:rPr lang="en-MY" dirty="0">
                <a:latin typeface="Antique Olive Roman"/>
              </a:rPr>
              <a:t> 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April 2016 </a:t>
            </a:r>
            <a:r>
              <a:rPr lang="en-MY" dirty="0" err="1">
                <a:latin typeface="Antique Olive Roman"/>
              </a:rPr>
              <a:t>nanti</a:t>
            </a:r>
            <a:r>
              <a:rPr lang="en-MY" dirty="0">
                <a:latin typeface="Antique Olive Roman"/>
              </a:rPr>
              <a:t>. </a:t>
            </a:r>
            <a:endParaRPr lang="en-GB" dirty="0">
              <a:latin typeface="Antique Olive Roma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12414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-252536" y="862280"/>
            <a:ext cx="6579477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SYARAT-SYARAT YANG PERLU DIPATUHI</a:t>
            </a:r>
            <a:endParaRPr lang="en-MY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3" y="1641105"/>
            <a:ext cx="777686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n-MY" sz="1600" b="1" dirty="0" err="1">
                <a:latin typeface="Antique Olive Roman"/>
              </a:rPr>
              <a:t>Kurikulum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Latihan</a:t>
            </a:r>
            <a:r>
              <a:rPr lang="en-MY" sz="1600" b="1" dirty="0">
                <a:latin typeface="Antique Olive Roman"/>
              </a:rPr>
              <a:t> :</a:t>
            </a:r>
          </a:p>
          <a:p>
            <a:pPr algn="just"/>
            <a:r>
              <a:rPr lang="en-MY" sz="1600" b="1" dirty="0">
                <a:latin typeface="Antique Olive Roman"/>
              </a:rPr>
              <a:t>      </a:t>
            </a:r>
            <a:r>
              <a:rPr lang="en-MY" sz="1600" b="1" dirty="0" err="1">
                <a:latin typeface="Antique Olive Roman"/>
              </a:rPr>
              <a:t>Pemetaan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kurikulum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agensi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dan</a:t>
            </a:r>
            <a:r>
              <a:rPr lang="en-MY" sz="1600" b="1" dirty="0">
                <a:latin typeface="Antique Olive Roman"/>
              </a:rPr>
              <a:t> NOSS </a:t>
            </a:r>
            <a:r>
              <a:rPr lang="en-MY" sz="1600" b="1" dirty="0" err="1">
                <a:latin typeface="Antique Olive Roman"/>
              </a:rPr>
              <a:t>mencapai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sekurang-kurangnya</a:t>
            </a:r>
            <a:r>
              <a:rPr lang="en-MY" sz="1600" b="1" dirty="0">
                <a:latin typeface="Antique Olive Roman"/>
              </a:rPr>
              <a:t> 70%    </a:t>
            </a:r>
          </a:p>
          <a:p>
            <a:pPr algn="just"/>
            <a:r>
              <a:rPr lang="en-MY" sz="1600" b="1" dirty="0">
                <a:latin typeface="Antique Olive Roman"/>
              </a:rPr>
              <a:t>      </a:t>
            </a:r>
            <a:r>
              <a:rPr lang="en-MY" sz="1600" b="1" dirty="0" err="1">
                <a:latin typeface="Antique Olive Roman"/>
              </a:rPr>
              <a:t>daripada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aspek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kandungan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kompetensi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dan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memenuhi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tempoh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latihan</a:t>
            </a:r>
            <a:r>
              <a:rPr lang="en-MY" sz="1600" b="1" dirty="0">
                <a:latin typeface="Antique Olive Roman"/>
              </a:rPr>
              <a:t> </a:t>
            </a:r>
          </a:p>
          <a:p>
            <a:pPr algn="just"/>
            <a:r>
              <a:rPr lang="en-MY" sz="1600" b="1" dirty="0">
                <a:latin typeface="Antique Olive Roman"/>
              </a:rPr>
              <a:t>      yang </a:t>
            </a:r>
            <a:r>
              <a:rPr lang="en-MY" sz="1600" b="1" dirty="0" err="1">
                <a:latin typeface="Antique Olive Roman"/>
              </a:rPr>
              <a:t>ditetapkan</a:t>
            </a:r>
            <a:r>
              <a:rPr lang="en-MY" sz="1600" b="1" dirty="0">
                <a:latin typeface="Antique Olive Roman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endParaRPr lang="en-MY" sz="1600" b="1" dirty="0">
              <a:latin typeface="Antique Olive Roman"/>
            </a:endParaRPr>
          </a:p>
          <a:p>
            <a:pPr marL="342900" indent="-342900" algn="just">
              <a:buAutoNum type="arabicPeriod" startAt="2"/>
            </a:pPr>
            <a:r>
              <a:rPr lang="en-MY" sz="1600" b="1" dirty="0" err="1">
                <a:latin typeface="Antique Olive Roman"/>
              </a:rPr>
              <a:t>Kurikulum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Latihan</a:t>
            </a:r>
            <a:r>
              <a:rPr lang="en-MY" sz="1600" b="1" dirty="0">
                <a:latin typeface="Antique Olive Roman"/>
              </a:rPr>
              <a:t>: Pembangunan </a:t>
            </a:r>
            <a:r>
              <a:rPr lang="en-MY" sz="1600" b="1" dirty="0" err="1">
                <a:latin typeface="Antique Olive Roman"/>
              </a:rPr>
              <a:t>Bahan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Pengajaran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dan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Pembelajaran</a:t>
            </a:r>
            <a:r>
              <a:rPr lang="en-MY" sz="1600" b="1" dirty="0">
                <a:latin typeface="Antique Olive Roman"/>
              </a:rPr>
              <a:t> </a:t>
            </a:r>
          </a:p>
          <a:p>
            <a:pPr algn="just"/>
            <a:r>
              <a:rPr lang="en-MY" sz="1600" b="1" dirty="0">
                <a:latin typeface="Antique Olive Roman"/>
              </a:rPr>
              <a:t>      </a:t>
            </a:r>
            <a:r>
              <a:rPr lang="en-MY" sz="1600" b="1" dirty="0" err="1">
                <a:latin typeface="Antique Olive Roman"/>
              </a:rPr>
              <a:t>serta</a:t>
            </a:r>
            <a:r>
              <a:rPr lang="en-MY" sz="1600" b="1" dirty="0">
                <a:latin typeface="Antique Olive Roman"/>
              </a:rPr>
              <a:t>  </a:t>
            </a:r>
            <a:r>
              <a:rPr lang="en-MY" sz="1600" b="1" dirty="0" err="1">
                <a:latin typeface="Antique Olive Roman"/>
              </a:rPr>
              <a:t>dokumen</a:t>
            </a:r>
            <a:r>
              <a:rPr lang="en-MY" sz="1600" b="1" dirty="0">
                <a:latin typeface="Antique Olive Roman"/>
              </a:rPr>
              <a:t> </a:t>
            </a:r>
            <a:r>
              <a:rPr lang="en-MY" sz="1600" b="1" dirty="0" err="1">
                <a:latin typeface="Antique Olive Roman"/>
              </a:rPr>
              <a:t>penilaian</a:t>
            </a:r>
            <a:r>
              <a:rPr lang="en-MY" sz="1600" b="1" dirty="0">
                <a:latin typeface="Antique Olive Roman"/>
              </a:rPr>
              <a:t>.</a:t>
            </a:r>
          </a:p>
          <a:p>
            <a:pPr algn="just"/>
            <a:endParaRPr lang="en-GB" sz="1600" dirty="0">
              <a:latin typeface="Antique Olive Roman"/>
            </a:endParaRPr>
          </a:p>
          <a:p>
            <a:pPr marL="342900" indent="-342900" algn="just">
              <a:buAutoNum type="alphaLcPeriod"/>
            </a:pPr>
            <a:r>
              <a:rPr lang="en-MY" sz="1600" dirty="0" err="1">
                <a:latin typeface="Antique Olive Roman"/>
              </a:rPr>
              <a:t>Semua</a:t>
            </a:r>
            <a:r>
              <a:rPr lang="en-MY" sz="1600" dirty="0">
                <a:latin typeface="Antique Olive Roman"/>
              </a:rPr>
              <a:t> PB </a:t>
            </a:r>
            <a:r>
              <a:rPr lang="en-MY" sz="1600" dirty="0" err="1">
                <a:latin typeface="Antique Olive Roman"/>
              </a:rPr>
              <a:t>Cawangan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perlu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memastikan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bahawa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bahan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pengajaran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pembelajaran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serta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dokumen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penilaian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dilengkapkan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bagi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setiap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modul</a:t>
            </a:r>
            <a:r>
              <a:rPr lang="en-MY" sz="1600" dirty="0">
                <a:latin typeface="Antique Olive Roman"/>
              </a:rPr>
              <a:t> program NOSS yang </a:t>
            </a:r>
            <a:r>
              <a:rPr lang="en-MY" sz="1600" dirty="0" err="1">
                <a:latin typeface="Antique Olive Roman"/>
              </a:rPr>
              <a:t>dinilai</a:t>
            </a:r>
            <a:r>
              <a:rPr lang="en-MY" sz="1600" dirty="0">
                <a:latin typeface="Antique Olive Roman"/>
              </a:rPr>
              <a:t>. </a:t>
            </a:r>
          </a:p>
          <a:p>
            <a:pPr marL="342900" indent="-342900" algn="just">
              <a:buAutoNum type="alphaLcPeriod"/>
            </a:pPr>
            <a:endParaRPr lang="en-MY" sz="1600" dirty="0">
              <a:latin typeface="Antique Olive Roman"/>
            </a:endParaRPr>
          </a:p>
          <a:p>
            <a:pPr marL="342900" indent="-342900" algn="just">
              <a:buAutoNum type="alphaLcPeriod"/>
            </a:pPr>
            <a:r>
              <a:rPr lang="en-MY" sz="1600" dirty="0" err="1">
                <a:latin typeface="Antique Olive Roman"/>
              </a:rPr>
              <a:t>Semua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dokumen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ini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perlu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lengkap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teratur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dalam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melaksanakan</a:t>
            </a:r>
            <a:r>
              <a:rPr lang="en-MY" sz="1600" dirty="0">
                <a:latin typeface="Antique Olive Roman"/>
              </a:rPr>
              <a:t> proses </a:t>
            </a:r>
            <a:r>
              <a:rPr lang="en-MY" sz="1600" dirty="0" err="1">
                <a:latin typeface="Antique Olive Roman"/>
              </a:rPr>
              <a:t>pengajaran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pembelajaran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serta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latihan</a:t>
            </a:r>
            <a:r>
              <a:rPr lang="en-MY" sz="1600" dirty="0">
                <a:latin typeface="Antique Olive Roman"/>
              </a:rPr>
              <a:t> yang </a:t>
            </a:r>
            <a:r>
              <a:rPr lang="en-MY" sz="1600" dirty="0" err="1">
                <a:latin typeface="Antique Olive Roman"/>
              </a:rPr>
              <a:t>dilaksanakan</a:t>
            </a:r>
            <a:r>
              <a:rPr lang="en-MY" sz="1600" dirty="0">
                <a:latin typeface="Antique Olive Roman"/>
              </a:rPr>
              <a:t>.</a:t>
            </a:r>
            <a:endParaRPr lang="en-GB" sz="1600" dirty="0">
              <a:latin typeface="Antique Olive Roman"/>
            </a:endParaRPr>
          </a:p>
          <a:p>
            <a:pPr marL="342900" indent="-342900" algn="just">
              <a:buAutoNum type="arabicPeriod"/>
            </a:pPr>
            <a:endParaRPr lang="en-GB" sz="1600" dirty="0">
              <a:latin typeface="Antique Olive Roman"/>
            </a:endParaRPr>
          </a:p>
          <a:p>
            <a:pPr lvl="2" algn="just"/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marL="0" lvl="2"/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      </a:t>
            </a:r>
            <a:endParaRPr lang="en-MY" sz="1600" dirty="0">
              <a:latin typeface="Antique Olive Roma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84863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39552" y="1615239"/>
            <a:ext cx="8136904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MY" dirty="0">
                <a:latin typeface="Antique Olive Roman"/>
              </a:rPr>
              <a:t>3. </a:t>
            </a:r>
            <a:r>
              <a:rPr lang="en-MY" b="1" dirty="0" err="1">
                <a:latin typeface="Antique Olive Roman"/>
              </a:rPr>
              <a:t>Personel</a:t>
            </a:r>
            <a:r>
              <a:rPr lang="en-MY" b="1" dirty="0">
                <a:latin typeface="Antique Olive Roman"/>
              </a:rPr>
              <a:t> </a:t>
            </a:r>
            <a:r>
              <a:rPr lang="en-MY" b="1" dirty="0" err="1">
                <a:latin typeface="Antique Olive Roman"/>
              </a:rPr>
              <a:t>Pentauliahan</a:t>
            </a:r>
            <a:r>
              <a:rPr lang="en-MY" b="1" dirty="0">
                <a:latin typeface="Antique Olive Roman"/>
              </a:rPr>
              <a:t> </a:t>
            </a:r>
          </a:p>
          <a:p>
            <a:pPr algn="just"/>
            <a:endParaRPr lang="en-GB" dirty="0">
              <a:latin typeface="Antique Olive Roman"/>
            </a:endParaRPr>
          </a:p>
          <a:p>
            <a:pPr marL="400050" indent="-400050" algn="just">
              <a:buFont typeface="+mj-lt"/>
              <a:buAutoNum type="romanLcPeriod"/>
            </a:pPr>
            <a:r>
              <a:rPr lang="en-MY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Kelonggaran</a:t>
            </a:r>
            <a:r>
              <a:rPr lang="en-MY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MY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syarat</a:t>
            </a:r>
            <a:r>
              <a:rPr lang="en-MY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MY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sementara</a:t>
            </a:r>
            <a:r>
              <a:rPr lang="en-MY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personel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pentauliahan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telah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diberikan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oleh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pihak</a:t>
            </a:r>
            <a:r>
              <a:rPr lang="en-MY" dirty="0">
                <a:latin typeface="Antique Olive Roman"/>
              </a:rPr>
              <a:t> JPK </a:t>
            </a:r>
            <a:r>
              <a:rPr lang="en-MY" dirty="0" err="1">
                <a:latin typeface="Antique Olive Roman"/>
              </a:rPr>
              <a:t>kepada</a:t>
            </a:r>
            <a:r>
              <a:rPr lang="en-MY" dirty="0">
                <a:latin typeface="Antique Olive Roman"/>
              </a:rPr>
              <a:t> BPTV </a:t>
            </a:r>
            <a:r>
              <a:rPr lang="en-MY" dirty="0" err="1">
                <a:latin typeface="Antique Olive Roman"/>
              </a:rPr>
              <a:t>sebagai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Pentadbir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Induk</a:t>
            </a:r>
            <a:r>
              <a:rPr lang="en-MY" dirty="0">
                <a:latin typeface="Antique Olive Roman"/>
              </a:rPr>
              <a:t>. </a:t>
            </a:r>
          </a:p>
          <a:p>
            <a:pPr marL="400050" indent="-400050" algn="just">
              <a:buFont typeface="+mj-lt"/>
              <a:buAutoNum type="romanLcPeriod"/>
            </a:pPr>
            <a:endParaRPr lang="en-MY" dirty="0">
              <a:latin typeface="Antique Olive Roman"/>
            </a:endParaRPr>
          </a:p>
          <a:p>
            <a:pPr marL="400050" indent="-400050" algn="just">
              <a:buFont typeface="+mj-lt"/>
              <a:buAutoNum type="romanLcPeriod"/>
            </a:pPr>
            <a:r>
              <a:rPr lang="en-MY" dirty="0" err="1">
                <a:latin typeface="Antique Olive Roman"/>
              </a:rPr>
              <a:t>Semua</a:t>
            </a:r>
            <a:r>
              <a:rPr lang="en-MY" dirty="0">
                <a:latin typeface="Antique Olive Roman"/>
              </a:rPr>
              <a:t> PB </a:t>
            </a:r>
            <a:r>
              <a:rPr lang="en-MY" dirty="0" err="1">
                <a:latin typeface="Antique Olive Roman"/>
              </a:rPr>
              <a:t>Cawangan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perlu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mengemukakan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maklumat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terkini</a:t>
            </a:r>
            <a:r>
              <a:rPr lang="en-MY" dirty="0">
                <a:latin typeface="Antique Olive Roman"/>
              </a:rPr>
              <a:t> status </a:t>
            </a:r>
            <a:r>
              <a:rPr lang="en-MY" dirty="0" err="1">
                <a:latin typeface="Antique Olive Roman"/>
              </a:rPr>
              <a:t>personel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pentauliahan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dari</a:t>
            </a:r>
            <a:r>
              <a:rPr lang="en-MY" dirty="0">
                <a:latin typeface="Antique Olive Roman"/>
              </a:rPr>
              <a:t> masa </a:t>
            </a:r>
            <a:r>
              <a:rPr lang="en-MY" dirty="0" err="1">
                <a:latin typeface="Antique Olive Roman"/>
              </a:rPr>
              <a:t>ke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semasa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kepada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Pentadbir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Induk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iaitu</a:t>
            </a:r>
            <a:r>
              <a:rPr lang="en-MY" dirty="0">
                <a:latin typeface="Antique Olive Roman"/>
              </a:rPr>
              <a:t> BPTV </a:t>
            </a:r>
            <a:r>
              <a:rPr lang="en-MY" dirty="0" err="1">
                <a:latin typeface="Antique Olive Roman"/>
              </a:rPr>
              <a:t>untuk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tujuan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rekod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pemantauan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oleh</a:t>
            </a:r>
            <a:r>
              <a:rPr lang="en-MY" dirty="0">
                <a:latin typeface="Antique Olive Roman"/>
              </a:rPr>
              <a:t> JPK </a:t>
            </a:r>
            <a:r>
              <a:rPr lang="en-MY" dirty="0" err="1">
                <a:latin typeface="Antique Olive Roman"/>
              </a:rPr>
              <a:t>terhadap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Pentadbir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Induk</a:t>
            </a:r>
            <a:r>
              <a:rPr lang="en-MY" dirty="0">
                <a:latin typeface="Antique Olive Roman"/>
              </a:rPr>
              <a:t>. </a:t>
            </a:r>
          </a:p>
          <a:p>
            <a:pPr marL="400050" indent="-400050" algn="just">
              <a:buFont typeface="+mj-lt"/>
              <a:buAutoNum type="romanLcPeriod"/>
            </a:pPr>
            <a:endParaRPr lang="en-MY" dirty="0">
              <a:latin typeface="Antique Olive Roman"/>
            </a:endParaRPr>
          </a:p>
          <a:p>
            <a:pPr marL="400050" indent="-400050" algn="just">
              <a:buFont typeface="+mj-lt"/>
              <a:buAutoNum type="romanLcPeriod"/>
            </a:pPr>
            <a:r>
              <a:rPr lang="en-MY" dirty="0">
                <a:latin typeface="Antique Olive Roman"/>
              </a:rPr>
              <a:t>Status </a:t>
            </a:r>
            <a:r>
              <a:rPr lang="en-MY" dirty="0" err="1">
                <a:latin typeface="Antique Olive Roman"/>
              </a:rPr>
              <a:t>tersebut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adalah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merupakan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pencapaian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personel</a:t>
            </a:r>
            <a:r>
              <a:rPr lang="en-MY" dirty="0">
                <a:latin typeface="Antique Olive Roman"/>
              </a:rPr>
              <a:t> yang </a:t>
            </a:r>
            <a:r>
              <a:rPr lang="en-MY" dirty="0" err="1">
                <a:latin typeface="Antique Olive Roman"/>
              </a:rPr>
              <a:t>mengikuti</a:t>
            </a:r>
            <a:r>
              <a:rPr lang="en-MY" dirty="0">
                <a:latin typeface="Antique Olive Roman"/>
              </a:rPr>
              <a:t> program SKM.</a:t>
            </a:r>
          </a:p>
          <a:p>
            <a:pPr marL="400050" indent="-400050" algn="just">
              <a:buFont typeface="+mj-lt"/>
              <a:buAutoNum type="romanLcPeriod"/>
            </a:pPr>
            <a:endParaRPr lang="en-MY" dirty="0">
              <a:latin typeface="Antique Olive Roman"/>
            </a:endParaRPr>
          </a:p>
          <a:p>
            <a:pPr marL="400050" indent="-400050" algn="just">
              <a:buFont typeface="+mj-lt"/>
              <a:buAutoNum type="romanLcPeriod"/>
            </a:pPr>
            <a:r>
              <a:rPr lang="en-MY" dirty="0" err="1">
                <a:latin typeface="Antique Olive Roman"/>
              </a:rPr>
              <a:t>Kriteria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personel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pentauliahan</a:t>
            </a:r>
            <a:r>
              <a:rPr lang="en-MY" dirty="0">
                <a:latin typeface="Antique Olive Roman"/>
              </a:rPr>
              <a:t> yang </a:t>
            </a:r>
            <a:r>
              <a:rPr lang="en-MY" dirty="0" err="1">
                <a:latin typeface="Antique Olive Roman"/>
              </a:rPr>
              <a:t>ditetapkan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perlu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dipatuhi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dalam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tempoh</a:t>
            </a:r>
            <a:r>
              <a:rPr lang="en-MY" dirty="0">
                <a:latin typeface="Antique Olive Roman"/>
              </a:rPr>
              <a:t> (3) </a:t>
            </a:r>
            <a:r>
              <a:rPr lang="en-MY" dirty="0" err="1">
                <a:latin typeface="Antique Olive Roman"/>
              </a:rPr>
              <a:t>tahun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dari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tarikh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kelulusan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pentauliahan</a:t>
            </a:r>
            <a:r>
              <a:rPr lang="en-MY" dirty="0">
                <a:latin typeface="Antique Olive Roman"/>
              </a:rPr>
              <a:t>.</a:t>
            </a:r>
            <a:endParaRPr lang="en-GB" dirty="0">
              <a:latin typeface="Antique Olive Roman"/>
            </a:endParaRPr>
          </a:p>
          <a:p>
            <a:pPr lvl="2" algn="just"/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marL="0" lvl="2" algn="just"/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      </a:t>
            </a:r>
            <a:endParaRPr lang="en-MY" sz="1600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252536" y="862280"/>
            <a:ext cx="6579477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SYARAT-SYARAT YANG PERLU DIPATUHI</a:t>
            </a:r>
            <a:endParaRPr lang="en-MY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12036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9512" y="187461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cxnSp>
        <p:nvCxnSpPr>
          <p:cNvPr id="11" name="Straight Connector 10"/>
          <p:cNvCxnSpPr/>
          <p:nvPr/>
        </p:nvCxnSpPr>
        <p:spPr>
          <a:xfrm>
            <a:off x="3843414" y="6453336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83568" y="1304520"/>
            <a:ext cx="81369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 startAt="4"/>
            </a:pPr>
            <a:r>
              <a:rPr lang="en-MY" b="1" dirty="0" err="1">
                <a:latin typeface="Antique Olive Roman"/>
              </a:rPr>
              <a:t>Peralatan</a:t>
            </a:r>
            <a:r>
              <a:rPr lang="en-MY" b="1" dirty="0">
                <a:latin typeface="Antique Olive Roman"/>
              </a:rPr>
              <a:t> /</a:t>
            </a:r>
            <a:r>
              <a:rPr lang="en-MY" b="1" dirty="0" err="1">
                <a:latin typeface="Antique Olive Roman"/>
              </a:rPr>
              <a:t>mesin</a:t>
            </a:r>
            <a:r>
              <a:rPr lang="en-MY" b="1" dirty="0">
                <a:latin typeface="Antique Olive Roman"/>
              </a:rPr>
              <a:t> yang </a:t>
            </a:r>
            <a:r>
              <a:rPr lang="en-MY" b="1" dirty="0" err="1">
                <a:latin typeface="Antique Olive Roman"/>
              </a:rPr>
              <a:t>memenuhi</a:t>
            </a:r>
            <a:r>
              <a:rPr lang="en-MY" b="1" dirty="0">
                <a:latin typeface="Antique Olive Roman"/>
              </a:rPr>
              <a:t> </a:t>
            </a:r>
            <a:r>
              <a:rPr lang="en-MY" b="1" dirty="0" err="1">
                <a:latin typeface="Antique Olive Roman"/>
              </a:rPr>
              <a:t>keperluan</a:t>
            </a:r>
            <a:r>
              <a:rPr lang="en-MY" b="1" dirty="0">
                <a:latin typeface="Antique Olive Roman"/>
              </a:rPr>
              <a:t> NOSS</a:t>
            </a:r>
          </a:p>
          <a:p>
            <a:endParaRPr lang="en-GB" dirty="0">
              <a:latin typeface="Antique Olive Roman"/>
            </a:endParaRPr>
          </a:p>
          <a:p>
            <a:r>
              <a:rPr lang="en-MY" sz="1600" dirty="0" err="1">
                <a:latin typeface="Antique Olive Roman"/>
              </a:rPr>
              <a:t>a.Semua</a:t>
            </a:r>
            <a:r>
              <a:rPr lang="en-MY" sz="1600" dirty="0">
                <a:latin typeface="Antique Olive Roman"/>
              </a:rPr>
              <a:t> PB </a:t>
            </a:r>
            <a:r>
              <a:rPr lang="en-MY" sz="1600" dirty="0" err="1">
                <a:latin typeface="Antique Olive Roman"/>
              </a:rPr>
              <a:t>Cawangan</a:t>
            </a:r>
            <a:r>
              <a:rPr lang="en-MY" sz="1600" dirty="0">
                <a:latin typeface="Antique Olive Roman"/>
              </a:rPr>
              <a:t> yang </a:t>
            </a:r>
            <a:r>
              <a:rPr lang="en-MY" sz="1600" dirty="0" err="1">
                <a:latin typeface="Antique Olive Roman"/>
              </a:rPr>
              <a:t>tidak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mempunyai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peralatan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bagi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modul-modul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tertentu</a:t>
            </a:r>
            <a:r>
              <a:rPr lang="en-MY" sz="1600" dirty="0">
                <a:latin typeface="Antique Olive Roman"/>
              </a:rPr>
              <a:t>, </a:t>
            </a:r>
            <a:r>
              <a:rPr lang="en-MY" sz="16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dibenarkan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menggunakan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premis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luar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untuk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melengkapkan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latihan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penilaian</a:t>
            </a:r>
            <a:r>
              <a:rPr lang="en-MY" sz="1600" dirty="0">
                <a:latin typeface="Antique Olive Roman"/>
              </a:rPr>
              <a:t>. </a:t>
            </a:r>
          </a:p>
          <a:p>
            <a:endParaRPr lang="en-MY" sz="1600" dirty="0">
              <a:latin typeface="Antique Olive Roman"/>
            </a:endParaRPr>
          </a:p>
          <a:p>
            <a:r>
              <a:rPr lang="en-MY" sz="1600" dirty="0" err="1">
                <a:latin typeface="Antique Olive Roman"/>
              </a:rPr>
              <a:t>b.Perincian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maklumat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pelaksanaan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latihan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penilaian</a:t>
            </a:r>
            <a:r>
              <a:rPr lang="en-MY" sz="1600" dirty="0">
                <a:latin typeface="Antique Olive Roman"/>
              </a:rPr>
              <a:t> di </a:t>
            </a:r>
            <a:r>
              <a:rPr lang="en-MY" sz="1600" dirty="0" err="1">
                <a:latin typeface="Antique Olive Roman"/>
              </a:rPr>
              <a:t>premis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luar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perlu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dikemukakan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kepada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Pentadbir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Induk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untuk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dikemukakan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kepada</a:t>
            </a:r>
            <a:r>
              <a:rPr lang="en-MY" sz="1600" dirty="0">
                <a:latin typeface="Antique Olive Roman"/>
              </a:rPr>
              <a:t> JPK. </a:t>
            </a:r>
          </a:p>
          <a:p>
            <a:endParaRPr lang="en-MY" sz="1600" dirty="0">
              <a:latin typeface="Antique Olive Roman"/>
            </a:endParaRPr>
          </a:p>
          <a:p>
            <a:r>
              <a:rPr lang="en-MY" sz="1600" dirty="0" err="1">
                <a:latin typeface="Antique Olive Roman"/>
              </a:rPr>
              <a:t>c.Perincian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maklumat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latihan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perlu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dikemukakan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dalam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bentuk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salinan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dokumen</a:t>
            </a:r>
            <a:r>
              <a:rPr lang="en-MY" sz="1600" dirty="0">
                <a:latin typeface="Antique Olive Roman"/>
              </a:rPr>
              <a:t> nota </a:t>
            </a:r>
            <a:r>
              <a:rPr lang="en-MY" sz="1600" dirty="0" err="1">
                <a:latin typeface="Antique Olive Roman"/>
              </a:rPr>
              <a:t>kerjasama</a:t>
            </a:r>
            <a:r>
              <a:rPr lang="en-MY" sz="1600" dirty="0">
                <a:latin typeface="Antique Olive Roman"/>
              </a:rPr>
              <a:t> (MoU </a:t>
            </a:r>
            <a:r>
              <a:rPr lang="en-MY" sz="1600" dirty="0" err="1">
                <a:latin typeface="Antique Olive Roman"/>
              </a:rPr>
              <a:t>atau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MoA</a:t>
            </a:r>
            <a:r>
              <a:rPr lang="en-MY" sz="1600" dirty="0">
                <a:latin typeface="Antique Olive Roman"/>
              </a:rPr>
              <a:t>) yang </a:t>
            </a:r>
            <a:r>
              <a:rPr lang="en-MY" sz="1600" dirty="0" err="1">
                <a:latin typeface="Antique Olive Roman"/>
              </a:rPr>
              <a:t>merangkumi</a:t>
            </a:r>
            <a:r>
              <a:rPr lang="en-MY" sz="1600" dirty="0">
                <a:latin typeface="Antique Olive Roman"/>
              </a:rPr>
              <a:t> :</a:t>
            </a:r>
            <a:endParaRPr lang="en-GB" sz="1600" dirty="0">
              <a:latin typeface="Antique Olive Roman"/>
            </a:endParaRPr>
          </a:p>
          <a:p>
            <a:pPr marL="400050" lvl="0" indent="-400050">
              <a:buFont typeface="+mj-lt"/>
              <a:buAutoNum type="romanLcPeriod"/>
            </a:pPr>
            <a:r>
              <a:rPr lang="en-MY" sz="1600" dirty="0" err="1">
                <a:latin typeface="Antique Olive Roman"/>
              </a:rPr>
              <a:t>senarai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modul</a:t>
            </a:r>
            <a:r>
              <a:rPr lang="en-MY" sz="1600" dirty="0">
                <a:latin typeface="Antique Olive Roman"/>
              </a:rPr>
              <a:t>, </a:t>
            </a:r>
            <a:endParaRPr lang="en-GB" sz="1600" dirty="0">
              <a:latin typeface="Antique Olive Roman"/>
            </a:endParaRPr>
          </a:p>
          <a:p>
            <a:pPr marL="400050" lvl="0" indent="-400050">
              <a:buFont typeface="+mj-lt"/>
              <a:buAutoNum type="romanLcPeriod"/>
            </a:pPr>
            <a:r>
              <a:rPr lang="en-MY" sz="1600" dirty="0" err="1">
                <a:latin typeface="Antique Olive Roman"/>
              </a:rPr>
              <a:t>tarikh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tempoh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pelaksanaan</a:t>
            </a:r>
            <a:r>
              <a:rPr lang="en-MY" sz="1600" dirty="0">
                <a:latin typeface="Antique Olive Roman"/>
              </a:rPr>
              <a:t>, </a:t>
            </a:r>
            <a:endParaRPr lang="en-GB" sz="1600" dirty="0">
              <a:latin typeface="Antique Olive Roman"/>
            </a:endParaRPr>
          </a:p>
          <a:p>
            <a:pPr marL="400050" lvl="0" indent="-400050">
              <a:buFont typeface="+mj-lt"/>
              <a:buAutoNum type="romanLcPeriod"/>
            </a:pPr>
            <a:r>
              <a:rPr lang="en-MY" sz="1600" dirty="0" err="1">
                <a:latin typeface="Antique Olive Roman"/>
              </a:rPr>
              <a:t>jadual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latihan</a:t>
            </a:r>
            <a:r>
              <a:rPr lang="en-MY" sz="1600" dirty="0">
                <a:latin typeface="Antique Olive Roman"/>
              </a:rPr>
              <a:t> (</a:t>
            </a:r>
            <a:r>
              <a:rPr lang="en-MY" sz="1600" dirty="0" err="1">
                <a:latin typeface="Antique Olive Roman"/>
              </a:rPr>
              <a:t>harian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jumlah</a:t>
            </a:r>
            <a:r>
              <a:rPr lang="en-MY" sz="1600" dirty="0">
                <a:latin typeface="Antique Olive Roman"/>
              </a:rPr>
              <a:t> jam), </a:t>
            </a:r>
            <a:endParaRPr lang="en-GB" sz="1600" dirty="0">
              <a:latin typeface="Antique Olive Roman"/>
            </a:endParaRPr>
          </a:p>
          <a:p>
            <a:pPr marL="400050" lvl="0" indent="-400050">
              <a:buFont typeface="+mj-lt"/>
              <a:buAutoNum type="romanLcPeriod"/>
            </a:pPr>
            <a:r>
              <a:rPr lang="en-MY" sz="1600" dirty="0" err="1">
                <a:latin typeface="Antique Olive Roman"/>
              </a:rPr>
              <a:t>senarai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personel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pentauliahan</a:t>
            </a:r>
            <a:r>
              <a:rPr lang="en-MY" sz="1600" dirty="0">
                <a:latin typeface="Antique Olive Roman"/>
              </a:rPr>
              <a:t> yang </a:t>
            </a:r>
            <a:r>
              <a:rPr lang="en-MY" sz="1600" dirty="0" err="1">
                <a:latin typeface="Antique Olive Roman"/>
              </a:rPr>
              <a:t>terlibat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serta</a:t>
            </a:r>
            <a:r>
              <a:rPr lang="en-MY" sz="1600" dirty="0">
                <a:latin typeface="Antique Olive Roman"/>
              </a:rPr>
              <a:t>;</a:t>
            </a:r>
            <a:endParaRPr lang="en-GB" sz="1600" dirty="0">
              <a:latin typeface="Antique Olive Roman"/>
            </a:endParaRPr>
          </a:p>
          <a:p>
            <a:pPr lvl="0"/>
            <a:r>
              <a:rPr lang="en-MY" sz="1600" dirty="0" err="1">
                <a:latin typeface="Antique Olive Roman"/>
              </a:rPr>
              <a:t>terma-terma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persetujuan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antara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kedua-dua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pihak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bagi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memastikan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pelajar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dapat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menggunakan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peralatan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tersebut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sehingga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tempoh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latihan</a:t>
            </a:r>
            <a:r>
              <a:rPr lang="en-MY" sz="1600" dirty="0">
                <a:latin typeface="Antique Olive Roman"/>
              </a:rPr>
              <a:t> yang </a:t>
            </a:r>
            <a:r>
              <a:rPr lang="en-MY" sz="1600" dirty="0" err="1">
                <a:latin typeface="Antique Olive Roman"/>
              </a:rPr>
              <a:t>telah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ditetapkan</a:t>
            </a:r>
            <a:r>
              <a:rPr lang="en-MY" sz="1600" dirty="0">
                <a:latin typeface="Antique Olive Roman"/>
              </a:rPr>
              <a:t>.  </a:t>
            </a:r>
          </a:p>
          <a:p>
            <a:pPr lvl="0"/>
            <a:endParaRPr lang="en-MY" sz="1600" dirty="0">
              <a:latin typeface="Antique Olive Roman"/>
            </a:endParaRPr>
          </a:p>
          <a:p>
            <a:pPr lvl="0"/>
            <a:r>
              <a:rPr lang="en-MY" sz="1600" dirty="0" err="1">
                <a:latin typeface="Antique Olive Roman"/>
              </a:rPr>
              <a:t>d.Tempoh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kerjasama</a:t>
            </a:r>
            <a:r>
              <a:rPr lang="en-MY" sz="1600" dirty="0">
                <a:latin typeface="Antique Olive Roman"/>
              </a:rPr>
              <a:t> yang </a:t>
            </a:r>
            <a:r>
              <a:rPr lang="en-MY" sz="1600" dirty="0" err="1">
                <a:latin typeface="Antique Olive Roman"/>
              </a:rPr>
              <a:t>dicadangkan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adalah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sehingga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1600" dirty="0" err="1">
                <a:latin typeface="Antique Olive Roman"/>
              </a:rPr>
              <a:t>tahun</a:t>
            </a:r>
            <a:r>
              <a:rPr lang="en-MY" sz="1600" dirty="0">
                <a:latin typeface="Antique Olive Roman"/>
              </a:rPr>
              <a:t> </a:t>
            </a:r>
            <a:r>
              <a:rPr lang="en-MY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2019 </a:t>
            </a:r>
            <a:r>
              <a:rPr lang="en-GB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.</a:t>
            </a:r>
          </a:p>
          <a:p>
            <a:pPr lvl="2"/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marL="0" lvl="2"/>
            <a:r>
              <a:rPr lang="en-US" sz="1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      </a:t>
            </a:r>
            <a:endParaRPr lang="en-MY" sz="1600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14949" y="652476"/>
            <a:ext cx="6579477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SYARAT-SYARAT YANG PERLU DIPATUHI</a:t>
            </a:r>
            <a:endParaRPr lang="en-MY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21227" y="6175756"/>
            <a:ext cx="7022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			  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Sektor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Bidang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Kemahiran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Pengurusan</a:t>
            </a:r>
            <a:r>
              <a: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 </a:t>
            </a:r>
            <a:r>
              <a:rPr lang="en-US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rPr>
              <a:t>Akademik</a:t>
            </a:r>
            <a:endParaRPr lang="en-US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4BACC6">
                  <a:lumMod val="7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Edwardian Script ITC" panose="030303020407070D0804" pitchFamily="66" charset="0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2947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Diagram 10"/>
          <p:cNvGraphicFramePr/>
          <p:nvPr>
            <p:extLst/>
          </p:nvPr>
        </p:nvGraphicFramePr>
        <p:xfrm>
          <a:off x="69990" y="579963"/>
          <a:ext cx="87630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Rectangle 13"/>
          <p:cNvSpPr/>
          <p:nvPr/>
        </p:nvSpPr>
        <p:spPr>
          <a:xfrm>
            <a:off x="226876" y="1266056"/>
            <a:ext cx="320384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sto MT" panose="02040603050505030304" pitchFamily="18" charset="0"/>
                <a:cs typeface="Arial" panose="020B0604020202020204" pitchFamily="34" charset="0"/>
              </a:rPr>
              <a:t>STRUKTUR </a:t>
            </a:r>
          </a:p>
          <a:p>
            <a:pPr algn="ctr">
              <a:defRPr/>
            </a:pPr>
            <a:r>
              <a:rPr lang="en-US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sto MT" panose="02040603050505030304" pitchFamily="18" charset="0"/>
                <a:cs typeface="Arial" panose="020B0604020202020204" pitchFamily="34" charset="0"/>
              </a:rPr>
              <a:t>PENTAULIAHAN INDUK</a:t>
            </a:r>
          </a:p>
        </p:txBody>
      </p:sp>
    </p:spTree>
    <p:extLst>
      <p:ext uri="{BB962C8B-B14F-4D97-AF65-F5344CB8AC3E}">
        <p14:creationId xmlns:p14="http://schemas.microsoft.com/office/powerpoint/2010/main" val="4359910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584512"/>
            <a:ext cx="74888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dirty="0" err="1">
                <a:latin typeface="Antique Olive Roman"/>
              </a:rPr>
              <a:t>Tarikh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pentauliahan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induk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adalah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bermula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pada</a:t>
            </a:r>
            <a:r>
              <a:rPr lang="en-MY" dirty="0">
                <a:latin typeface="Antique Olive Roman"/>
              </a:rPr>
              <a:t> 28 </a:t>
            </a:r>
            <a:r>
              <a:rPr lang="en-MY" dirty="0" err="1">
                <a:latin typeface="Antique Olive Roman"/>
              </a:rPr>
              <a:t>Oktober</a:t>
            </a:r>
            <a:r>
              <a:rPr lang="en-MY" dirty="0">
                <a:latin typeface="Antique Olive Roman"/>
              </a:rPr>
              <a:t> 2015 </a:t>
            </a:r>
            <a:r>
              <a:rPr lang="en-MY" dirty="0" err="1">
                <a:latin typeface="Antique Olive Roman"/>
              </a:rPr>
              <a:t>sehingga</a:t>
            </a:r>
            <a:r>
              <a:rPr lang="en-MY" dirty="0">
                <a:latin typeface="Antique Olive Roman"/>
              </a:rPr>
              <a:t> 27 </a:t>
            </a:r>
            <a:r>
              <a:rPr lang="en-MY" dirty="0" err="1">
                <a:latin typeface="Antique Olive Roman"/>
              </a:rPr>
              <a:t>Oktober</a:t>
            </a:r>
            <a:r>
              <a:rPr lang="en-MY" dirty="0">
                <a:latin typeface="Antique Olive Roman"/>
              </a:rPr>
              <a:t> 2017. </a:t>
            </a:r>
          </a:p>
          <a:p>
            <a:endParaRPr lang="en-MY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JPK </a:t>
            </a:r>
            <a:r>
              <a:rPr lang="en-MY" dirty="0" err="1">
                <a:latin typeface="Antique Olive Roman"/>
              </a:rPr>
              <a:t>telah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memberi</a:t>
            </a:r>
            <a:r>
              <a:rPr lang="en-MY" dirty="0">
                <a:latin typeface="Antique Olive Roman"/>
              </a:rPr>
              <a:t> </a:t>
            </a:r>
            <a:r>
              <a:rPr lang="en-MY" b="1" dirty="0" err="1">
                <a:latin typeface="Antique Olive Roman"/>
              </a:rPr>
              <a:t>kelulusan</a:t>
            </a:r>
            <a:r>
              <a:rPr lang="en-MY" b="1" dirty="0">
                <a:latin typeface="Antique Olive Roman"/>
              </a:rPr>
              <a:t> </a:t>
            </a:r>
            <a:r>
              <a:rPr lang="en-MY" b="1" dirty="0" err="1">
                <a:latin typeface="Antique Olive Roman"/>
              </a:rPr>
              <a:t>khas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kepada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pelatih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kohort</a:t>
            </a:r>
            <a:r>
              <a:rPr lang="en-MY" dirty="0">
                <a:latin typeface="Antique Olive Roman"/>
              </a:rPr>
              <a:t> 1 (15 KV </a:t>
            </a:r>
            <a:r>
              <a:rPr lang="en-MY" dirty="0" err="1">
                <a:latin typeface="Antique Olive Roman"/>
              </a:rPr>
              <a:t>Rintis</a:t>
            </a:r>
            <a:r>
              <a:rPr lang="en-MY" dirty="0">
                <a:latin typeface="Antique Olive Roman"/>
              </a:rPr>
              <a:t>) </a:t>
            </a:r>
            <a:r>
              <a:rPr lang="en-MY" dirty="0" err="1">
                <a:latin typeface="Antique Olive Roman"/>
              </a:rPr>
              <a:t>untuk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menjalani</a:t>
            </a:r>
            <a:r>
              <a:rPr lang="en-MY" dirty="0">
                <a:latin typeface="Antique Olive Roman"/>
              </a:rPr>
              <a:t> proses </a:t>
            </a:r>
            <a:r>
              <a:rPr lang="en-MY" dirty="0" err="1">
                <a:latin typeface="Antique Olive Roman"/>
              </a:rPr>
              <a:t>verifikasi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penilaian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semula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dalam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tempoh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enam</a:t>
            </a:r>
            <a:r>
              <a:rPr lang="en-MY" dirty="0">
                <a:latin typeface="Antique Olive Roman"/>
              </a:rPr>
              <a:t> (6) </a:t>
            </a:r>
            <a:r>
              <a:rPr lang="en-MY" dirty="0" err="1">
                <a:latin typeface="Antique Olive Roman"/>
              </a:rPr>
              <a:t>bulan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berakhir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pada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tarikh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peperiksaan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akhir</a:t>
            </a:r>
            <a:r>
              <a:rPr lang="en-MY" dirty="0">
                <a:latin typeface="Antique Olive Roman"/>
              </a:rPr>
              <a:t> di </a:t>
            </a:r>
            <a:r>
              <a:rPr lang="en-MY" dirty="0" err="1">
                <a:latin typeface="Antique Olive Roman"/>
              </a:rPr>
              <a:t>bulan</a:t>
            </a:r>
            <a:r>
              <a:rPr lang="en-MY" dirty="0">
                <a:latin typeface="Antique Olive Roman"/>
              </a:rPr>
              <a:t> April 2016 </a:t>
            </a:r>
            <a:r>
              <a:rPr lang="en-MY" dirty="0" err="1">
                <a:latin typeface="Antique Olive Roman"/>
              </a:rPr>
              <a:t>nanti</a:t>
            </a:r>
            <a:r>
              <a:rPr lang="en-MY" dirty="0">
                <a:latin typeface="Antique Olive Roman"/>
              </a:rPr>
              <a:t>. </a:t>
            </a:r>
          </a:p>
          <a:p>
            <a:endParaRPr lang="en-MY" dirty="0">
              <a:latin typeface="Antique Olive Roman"/>
            </a:endParaRPr>
          </a:p>
          <a:p>
            <a:r>
              <a:rPr lang="en-MY" dirty="0" err="1">
                <a:latin typeface="Antique Olive Roman"/>
              </a:rPr>
              <a:t>Semakan</a:t>
            </a:r>
            <a:r>
              <a:rPr lang="en-MY" dirty="0">
                <a:latin typeface="Antique Olive Roman"/>
              </a:rPr>
              <a:t>, </a:t>
            </a:r>
            <a:r>
              <a:rPr lang="en-MY" dirty="0" err="1">
                <a:latin typeface="Antique Olive Roman"/>
              </a:rPr>
              <a:t>penyelarasan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pemantauan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akan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dilaksanakan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oleh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Pentadbir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Induk</a:t>
            </a:r>
            <a:r>
              <a:rPr lang="en-MY" dirty="0">
                <a:latin typeface="Antique Olive Roman"/>
              </a:rPr>
              <a:t> BPTV </a:t>
            </a:r>
            <a:r>
              <a:rPr lang="en-MY" dirty="0" err="1">
                <a:latin typeface="Antique Olive Roman"/>
              </a:rPr>
              <a:t>mulai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pada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bulan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Februari</a:t>
            </a:r>
            <a:r>
              <a:rPr lang="en-MY" dirty="0">
                <a:latin typeface="Antique Olive Roman"/>
              </a:rPr>
              <a:t> 2016. </a:t>
            </a:r>
            <a:r>
              <a:rPr lang="en-MY" dirty="0" err="1">
                <a:latin typeface="Antique Olive Roman"/>
              </a:rPr>
              <a:t>Untuk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tujuan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tersebut</a:t>
            </a:r>
            <a:r>
              <a:rPr lang="en-MY" dirty="0">
                <a:latin typeface="Antique Olive Roman"/>
              </a:rPr>
              <a:t>, </a:t>
            </a:r>
            <a:r>
              <a:rPr lang="en-MY" dirty="0" err="1">
                <a:latin typeface="Antique Olive Roman"/>
              </a:rPr>
              <a:t>semua</a:t>
            </a:r>
            <a:r>
              <a:rPr lang="en-MY" dirty="0">
                <a:latin typeface="Antique Olive Roman"/>
              </a:rPr>
              <a:t> PB </a:t>
            </a:r>
            <a:r>
              <a:rPr lang="en-MY" dirty="0" err="1">
                <a:latin typeface="Antique Olive Roman"/>
              </a:rPr>
              <a:t>Cawangan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perlu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mengumpulkan</a:t>
            </a:r>
            <a:r>
              <a:rPr lang="en-MY" dirty="0">
                <a:latin typeface="Antique Olive Roman"/>
              </a:rPr>
              <a:t>:</a:t>
            </a:r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4.1	</a:t>
            </a:r>
            <a:r>
              <a:rPr lang="en-MY" dirty="0" err="1">
                <a:latin typeface="Antique Olive Roman"/>
              </a:rPr>
              <a:t>semua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bukti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keterampilan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bermula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tahun</a:t>
            </a:r>
            <a:r>
              <a:rPr lang="en-MY" dirty="0">
                <a:latin typeface="Antique Olive Roman"/>
              </a:rPr>
              <a:t> 2012 </a:t>
            </a:r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4.2	</a:t>
            </a:r>
            <a:r>
              <a:rPr lang="en-MY" dirty="0" err="1">
                <a:latin typeface="Antique Olive Roman"/>
              </a:rPr>
              <a:t>semua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verifikasi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penilaian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pengesahan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semula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oleh</a:t>
            </a:r>
            <a:r>
              <a:rPr lang="en-MY" dirty="0">
                <a:latin typeface="Antique Olive Roman"/>
              </a:rPr>
              <a:t> 	</a:t>
            </a:r>
            <a:r>
              <a:rPr lang="en-MY" dirty="0" err="1">
                <a:latin typeface="Antique Olive Roman"/>
              </a:rPr>
              <a:t>personel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pentauliahan</a:t>
            </a:r>
            <a:r>
              <a:rPr lang="en-MY" dirty="0">
                <a:latin typeface="Antique Olive Roman"/>
              </a:rPr>
              <a:t> yang </a:t>
            </a:r>
            <a:r>
              <a:rPr lang="en-MY" dirty="0" err="1">
                <a:latin typeface="Antique Olive Roman"/>
              </a:rPr>
              <a:t>berkelayakan</a:t>
            </a:r>
            <a:r>
              <a:rPr lang="en-MY" dirty="0">
                <a:latin typeface="Antique Olive Roman"/>
              </a:rPr>
              <a:t> (</a:t>
            </a:r>
            <a:r>
              <a:rPr lang="en-MY" dirty="0" err="1">
                <a:latin typeface="Antique Olive Roman"/>
              </a:rPr>
              <a:t>Pegawai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Penilai</a:t>
            </a:r>
            <a:r>
              <a:rPr lang="en-MY" dirty="0">
                <a:latin typeface="Antique Olive Roman"/>
              </a:rPr>
              <a:t>-PP 	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Pegawai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Pengesah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Dalaman</a:t>
            </a:r>
            <a:r>
              <a:rPr lang="en-MY" dirty="0">
                <a:latin typeface="Antique Olive Roman"/>
              </a:rPr>
              <a:t> -PPD)</a:t>
            </a:r>
            <a:endParaRPr lang="en-GB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24544" y="748949"/>
            <a:ext cx="6264695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KELULUSAN KHAS UNTUK PELATIH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16781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584512"/>
            <a:ext cx="792088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r>
              <a:rPr lang="en-MY" dirty="0" err="1">
                <a:latin typeface="Antique Olive Roman"/>
              </a:rPr>
              <a:t>Kelulusan</a:t>
            </a:r>
            <a:r>
              <a:rPr lang="en-MY" dirty="0">
                <a:latin typeface="Antique Olive Roman"/>
              </a:rPr>
              <a:t> program yang </a:t>
            </a:r>
            <a:r>
              <a:rPr lang="en-MY" dirty="0" err="1">
                <a:latin typeface="Antique Olive Roman"/>
              </a:rPr>
              <a:t>diterima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adalah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Pentauliahan</a:t>
            </a:r>
            <a:r>
              <a:rPr lang="en-MY" dirty="0">
                <a:latin typeface="Antique Olive Roman"/>
              </a:rPr>
              <a:t> Program </a:t>
            </a:r>
            <a:r>
              <a:rPr lang="en-MY" dirty="0" err="1">
                <a:latin typeface="Antique Olive Roman"/>
              </a:rPr>
              <a:t>Persijilan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Tahap</a:t>
            </a:r>
            <a:r>
              <a:rPr lang="en-MY" dirty="0">
                <a:latin typeface="Antique Olive Roman"/>
              </a:rPr>
              <a:t> Tunggal </a:t>
            </a:r>
            <a:r>
              <a:rPr lang="en-MY" i="1" dirty="0">
                <a:latin typeface="Antique Olive Roman"/>
              </a:rPr>
              <a:t>(Single-Tier)</a:t>
            </a:r>
            <a:r>
              <a:rPr lang="en-MY" dirty="0">
                <a:latin typeface="Antique Olive Roman"/>
              </a:rPr>
              <a:t> -</a:t>
            </a:r>
            <a:r>
              <a:rPr lang="en-MY" dirty="0" err="1">
                <a:latin typeface="Antique Olive Roman"/>
              </a:rPr>
              <a:t>Tidak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Mengikut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Tahap</a:t>
            </a:r>
            <a:r>
              <a:rPr lang="en-MY" dirty="0">
                <a:latin typeface="Antique Olive Roman"/>
              </a:rPr>
              <a:t> </a:t>
            </a:r>
          </a:p>
          <a:p>
            <a:endParaRPr lang="en-MY" dirty="0">
              <a:latin typeface="Antique Olive Roman"/>
            </a:endParaRPr>
          </a:p>
          <a:p>
            <a:r>
              <a:rPr lang="en-MY" dirty="0" err="1">
                <a:latin typeface="Antique Olive Roman"/>
              </a:rPr>
              <a:t>Pelatih</a:t>
            </a:r>
            <a:r>
              <a:rPr lang="en-MY" dirty="0">
                <a:latin typeface="Antique Olive Roman"/>
              </a:rPr>
              <a:t> yang </a:t>
            </a:r>
            <a:r>
              <a:rPr lang="en-MY" dirty="0" err="1">
                <a:latin typeface="Antique Olive Roman"/>
              </a:rPr>
              <a:t>gagal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menamatkan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latihan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pada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tahap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tertinggi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maka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mereka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tidak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boleh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dianugerahkan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dengan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sebarang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persijilan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kemahiran</a:t>
            </a:r>
            <a:r>
              <a:rPr lang="en-MY" dirty="0">
                <a:latin typeface="Antique Olive Roman"/>
              </a:rPr>
              <a:t>. </a:t>
            </a:r>
          </a:p>
          <a:p>
            <a:r>
              <a:rPr lang="en-MY" dirty="0" err="1">
                <a:latin typeface="Antique Olive Roman"/>
              </a:rPr>
              <a:t>Walau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bagaimanapun</a:t>
            </a:r>
            <a:r>
              <a:rPr lang="en-MY" dirty="0">
                <a:latin typeface="Antique Olive Roman"/>
              </a:rPr>
              <a:t>, </a:t>
            </a:r>
            <a:r>
              <a:rPr lang="en-MY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KELULUSAN KHAS </a:t>
            </a:r>
            <a:r>
              <a:rPr lang="en-MY" dirty="0" err="1">
                <a:latin typeface="Antique Olive Roman"/>
              </a:rPr>
              <a:t>diberikan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kepada</a:t>
            </a:r>
            <a:r>
              <a:rPr lang="en-MY" dirty="0">
                <a:latin typeface="Antique Olive Roman"/>
              </a:rPr>
              <a:t>:</a:t>
            </a:r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5.1	</a:t>
            </a:r>
            <a:r>
              <a:rPr lang="en-MY" dirty="0" err="1">
                <a:latin typeface="Antique Olive Roman"/>
              </a:rPr>
              <a:t>Pelatih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Kohort</a:t>
            </a:r>
            <a:r>
              <a:rPr lang="en-MY" dirty="0">
                <a:latin typeface="Antique Olive Roman"/>
              </a:rPr>
              <a:t> 1 </a:t>
            </a:r>
            <a:r>
              <a:rPr lang="en-MY" dirty="0" err="1">
                <a:latin typeface="Antique Olive Roman"/>
              </a:rPr>
              <a:t>sahaja</a:t>
            </a:r>
            <a:r>
              <a:rPr lang="en-MY" dirty="0">
                <a:latin typeface="Antique Olive Roman"/>
              </a:rPr>
              <a:t>, yang mana </a:t>
            </a:r>
            <a:r>
              <a:rPr lang="en-MY" dirty="0" err="1">
                <a:latin typeface="Antique Olive Roman"/>
              </a:rPr>
              <a:t>mereka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boleh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dipersijilkan</a:t>
            </a:r>
            <a:r>
              <a:rPr lang="en-MY" dirty="0">
                <a:latin typeface="Antique Olive Roman"/>
              </a:rPr>
              <a:t>      </a:t>
            </a:r>
          </a:p>
          <a:p>
            <a:r>
              <a:rPr lang="en-MY" dirty="0" err="1">
                <a:latin typeface="Antique Olive Roman"/>
              </a:rPr>
              <a:t>sehingga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tahap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tertinggi</a:t>
            </a:r>
            <a:r>
              <a:rPr lang="en-MY" dirty="0">
                <a:latin typeface="Antique Olive Roman"/>
              </a:rPr>
              <a:t> yang </a:t>
            </a:r>
            <a:r>
              <a:rPr lang="en-MY" dirty="0" err="1">
                <a:latin typeface="Antique Olive Roman"/>
              </a:rPr>
              <a:t>dicapainya</a:t>
            </a:r>
            <a:r>
              <a:rPr lang="en-MY" dirty="0">
                <a:latin typeface="Antique Olive Roman"/>
              </a:rPr>
              <a:t>. </a:t>
            </a:r>
          </a:p>
          <a:p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5.2	</a:t>
            </a:r>
            <a:r>
              <a:rPr lang="en-MY" dirty="0" err="1">
                <a:latin typeface="Antique Olive Roman"/>
              </a:rPr>
              <a:t>Pelatih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Kohort</a:t>
            </a:r>
            <a:r>
              <a:rPr lang="en-MY" dirty="0">
                <a:latin typeface="Antique Olive Roman"/>
              </a:rPr>
              <a:t> 2 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seterusnya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perlu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menamatkan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latihan</a:t>
            </a:r>
            <a:r>
              <a:rPr lang="en-MY" dirty="0">
                <a:latin typeface="Antique Olive Roman"/>
              </a:rPr>
              <a:t>                  </a:t>
            </a:r>
            <a:r>
              <a:rPr lang="en-MY" dirty="0" err="1">
                <a:latin typeface="Antique Olive Roman"/>
              </a:rPr>
              <a:t>sekurang-kurangnya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sehingga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Tahap</a:t>
            </a:r>
            <a:r>
              <a:rPr lang="en-MY" dirty="0">
                <a:latin typeface="Antique Olive Roman"/>
              </a:rPr>
              <a:t> 3 </a:t>
            </a:r>
            <a:r>
              <a:rPr lang="en-MY" dirty="0" err="1">
                <a:latin typeface="Antique Olive Roman"/>
              </a:rPr>
              <a:t>untuk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layak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dipersijilkan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                 </a:t>
            </a:r>
            <a:r>
              <a:rPr lang="en-MY" dirty="0" err="1">
                <a:latin typeface="Antique Olive Roman"/>
              </a:rPr>
              <a:t>sekiranya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gagal</a:t>
            </a:r>
            <a:r>
              <a:rPr lang="en-MY" dirty="0">
                <a:latin typeface="Antique Olive Roman"/>
              </a:rPr>
              <a:t>, </a:t>
            </a:r>
            <a:r>
              <a:rPr lang="en-MY" dirty="0" err="1">
                <a:latin typeface="Antique Olive Roman"/>
              </a:rPr>
              <a:t>tiada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persijilan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tahap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lebih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rendah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akan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dikeluarkan</a:t>
            </a:r>
            <a:r>
              <a:rPr lang="en-MY" dirty="0">
                <a:latin typeface="Antique Olive Roman"/>
              </a:rPr>
              <a:t>.</a:t>
            </a:r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24544" y="748949"/>
            <a:ext cx="6264695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KELULUSAN KHAS UNTUK PELATIH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64345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211695"/>
            <a:ext cx="748883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eriod" startAt="2"/>
            </a:pPr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r>
              <a:rPr lang="en-MY" dirty="0" err="1">
                <a:latin typeface="Antique Olive Roman"/>
              </a:rPr>
              <a:t>Semua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urusan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berkaitan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pentauliahan</a:t>
            </a:r>
            <a:r>
              <a:rPr lang="en-MY" dirty="0">
                <a:latin typeface="Antique Olive Roman"/>
              </a:rPr>
              <a:t> program </a:t>
            </a:r>
            <a:r>
              <a:rPr lang="en-MY" dirty="0" err="1">
                <a:latin typeface="Antique Olive Roman"/>
              </a:rPr>
              <a:t>induk</a:t>
            </a:r>
            <a:r>
              <a:rPr lang="en-MY" dirty="0">
                <a:latin typeface="Antique Olive Roman"/>
              </a:rPr>
              <a:t> di </a:t>
            </a:r>
            <a:r>
              <a:rPr lang="en-MY" dirty="0" err="1">
                <a:latin typeface="Antique Olive Roman"/>
              </a:rPr>
              <a:t>bawah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Persijilan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Kemahiran</a:t>
            </a:r>
            <a:r>
              <a:rPr lang="en-MY" dirty="0">
                <a:latin typeface="Antique Olive Roman"/>
              </a:rPr>
              <a:t> Malaysia yang </a:t>
            </a:r>
            <a:r>
              <a:rPr lang="en-MY" dirty="0" err="1">
                <a:latin typeface="Antique Olive Roman"/>
              </a:rPr>
              <a:t>merangkumi</a:t>
            </a:r>
            <a:r>
              <a:rPr lang="en-MY" dirty="0">
                <a:latin typeface="Antique Olive Roman"/>
              </a:rPr>
              <a:t>:</a:t>
            </a:r>
          </a:p>
          <a:p>
            <a:pPr marL="400050" indent="-400050">
              <a:buFont typeface="+mj-lt"/>
              <a:buAutoNum type="romanLcPeriod"/>
            </a:pP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Program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Kolej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MY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Vokasional</a:t>
            </a:r>
            <a:endParaRPr lang="en-MY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endParaRPr>
          </a:p>
          <a:p>
            <a:pPr marL="400050" indent="-400050">
              <a:buFont typeface="+mj-lt"/>
              <a:buAutoNum type="romanLcPeriod"/>
            </a:pP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SKM- Program </a:t>
            </a:r>
            <a:r>
              <a:rPr lang="en-MY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Penuh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</a:p>
          <a:p>
            <a:pPr marL="400050" indent="-400050">
              <a:buFont typeface="+mj-lt"/>
              <a:buAutoNum type="romanLcPeriod"/>
            </a:pPr>
            <a:r>
              <a:rPr lang="en-MY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Apprentiship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mod SLDN </a:t>
            </a:r>
            <a:r>
              <a:rPr lang="en-MY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untuk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MY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semua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MY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Kolej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MY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Vokasional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, </a:t>
            </a:r>
          </a:p>
          <a:p>
            <a:pPr marL="400050" indent="-400050">
              <a:buFont typeface="+mj-lt"/>
              <a:buAutoNum type="romanLcPeriod"/>
            </a:pP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SKM- Program </a:t>
            </a:r>
            <a:r>
              <a:rPr lang="en-MY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Penuh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di SMK- PAV</a:t>
            </a:r>
          </a:p>
          <a:p>
            <a:pPr marL="400050" indent="-400050">
              <a:buFont typeface="+mj-lt"/>
              <a:buAutoNum type="romanLcPeriod"/>
            </a:pP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SKM- Program </a:t>
            </a:r>
            <a:r>
              <a:rPr lang="en-MY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Penuh</a:t>
            </a:r>
            <a:r>
              <a:rPr lang="en-MY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di SMK -PVMA</a:t>
            </a:r>
            <a:r>
              <a:rPr lang="en-MY" dirty="0">
                <a:latin typeface="Antique Olive Roman"/>
              </a:rPr>
              <a:t> </a:t>
            </a:r>
          </a:p>
          <a:p>
            <a:r>
              <a:rPr lang="en-MY" dirty="0" err="1">
                <a:latin typeface="Antique Olive Roman"/>
              </a:rPr>
              <a:t>adalah</a:t>
            </a:r>
            <a:r>
              <a:rPr lang="en-MY" dirty="0">
                <a:latin typeface="Antique Olive Roman"/>
              </a:rPr>
              <a:t> d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bawah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</a:rPr>
              <a:t>kawalan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endParaRPr>
          </a:p>
          <a:p>
            <a:pPr algn="ctr"/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ique Olive Roman"/>
            </a:endParaRPr>
          </a:p>
          <a:p>
            <a:pPr algn="ctr"/>
            <a:r>
              <a:rPr lang="en-MY" dirty="0" err="1">
                <a:latin typeface="Antique Olive Roman"/>
              </a:rPr>
              <a:t>Urusetia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kepada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Pentadbir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Induk</a:t>
            </a:r>
            <a:r>
              <a:rPr lang="en-MY" dirty="0">
                <a:latin typeface="Antique Olive Roman"/>
              </a:rPr>
              <a:t> BPTV,</a:t>
            </a:r>
            <a:endParaRPr lang="en-GB" dirty="0">
              <a:latin typeface="Antique Olive Roman"/>
            </a:endParaRPr>
          </a:p>
          <a:p>
            <a:pPr algn="ctr"/>
            <a:r>
              <a:rPr lang="en-MY" dirty="0" err="1">
                <a:latin typeface="Antique Olive Roman"/>
              </a:rPr>
              <a:t>Bahagian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Pendidikan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Teknik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Vokasional</a:t>
            </a:r>
            <a:r>
              <a:rPr lang="en-MY" dirty="0">
                <a:latin typeface="Antique Olive Roman"/>
              </a:rPr>
              <a:t>, </a:t>
            </a:r>
            <a:endParaRPr lang="en-GB" dirty="0">
              <a:latin typeface="Antique Olive Roman"/>
            </a:endParaRPr>
          </a:p>
          <a:p>
            <a:pPr algn="ctr"/>
            <a:r>
              <a:rPr lang="en-MY" dirty="0" err="1">
                <a:latin typeface="Antique Olive Roman"/>
              </a:rPr>
              <a:t>Kementerian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Pendidikan</a:t>
            </a:r>
            <a:r>
              <a:rPr lang="en-MY" dirty="0">
                <a:latin typeface="Antique Olive Roman"/>
              </a:rPr>
              <a:t> Malaysia,</a:t>
            </a:r>
            <a:endParaRPr lang="en-GB" dirty="0">
              <a:latin typeface="Antique Olive Roman"/>
            </a:endParaRPr>
          </a:p>
          <a:p>
            <a:pPr algn="ctr"/>
            <a:r>
              <a:rPr lang="en-MY" dirty="0">
                <a:latin typeface="Antique Olive Roman"/>
              </a:rPr>
              <a:t>Aras 5, Blok E14, Parcel E,</a:t>
            </a:r>
            <a:endParaRPr lang="en-GB" dirty="0">
              <a:latin typeface="Antique Olive Roman"/>
            </a:endParaRPr>
          </a:p>
          <a:p>
            <a:pPr algn="ctr"/>
            <a:r>
              <a:rPr lang="en-MY" dirty="0" err="1">
                <a:latin typeface="Antique Olive Roman"/>
              </a:rPr>
              <a:t>Pusat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Pentadbiran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Kerajaan</a:t>
            </a:r>
            <a:r>
              <a:rPr lang="en-MY" dirty="0">
                <a:latin typeface="Antique Olive Roman"/>
              </a:rPr>
              <a:t> Persekutuan</a:t>
            </a:r>
            <a:endParaRPr lang="en-GB" dirty="0">
              <a:latin typeface="Antique Olive Roman"/>
            </a:endParaRPr>
          </a:p>
          <a:p>
            <a:pPr algn="ctr"/>
            <a:r>
              <a:rPr lang="en-MY" dirty="0">
                <a:latin typeface="Antique Olive Roman"/>
              </a:rPr>
              <a:t>62604 Wilayah Persekutuan Putrajaya</a:t>
            </a:r>
            <a:endParaRPr lang="en-GB" dirty="0">
              <a:latin typeface="Antique Olive Roman"/>
            </a:endParaRPr>
          </a:p>
          <a:p>
            <a:pPr algn="ctr"/>
            <a:r>
              <a:rPr lang="en-MY" dirty="0">
                <a:latin typeface="Antique Olive Roman"/>
              </a:rPr>
              <a:t>(</a:t>
            </a:r>
            <a:r>
              <a:rPr lang="en-MY" dirty="0" err="1">
                <a:latin typeface="Antique Olive Roman"/>
              </a:rPr>
              <a:t>u.p</a:t>
            </a:r>
            <a:r>
              <a:rPr lang="en-MY" dirty="0">
                <a:latin typeface="Antique Olive Roman"/>
              </a:rPr>
              <a:t>.: </a:t>
            </a:r>
            <a:r>
              <a:rPr lang="en-MY" dirty="0" err="1">
                <a:latin typeface="Antique Olive Roman"/>
              </a:rPr>
              <a:t>Sektor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Kemahiran</a:t>
            </a:r>
            <a:r>
              <a:rPr lang="en-MY" dirty="0">
                <a:latin typeface="Antique Olive Roman"/>
              </a:rPr>
              <a:t>, </a:t>
            </a:r>
            <a:r>
              <a:rPr lang="en-MY" dirty="0" err="1">
                <a:latin typeface="Antique Olive Roman"/>
              </a:rPr>
              <a:t>Pengurusan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Akademik</a:t>
            </a:r>
            <a:r>
              <a:rPr lang="en-MY" dirty="0">
                <a:latin typeface="Antique Olive Roman"/>
              </a:rPr>
              <a:t>)</a:t>
            </a:r>
            <a:endParaRPr lang="en-GB" dirty="0">
              <a:latin typeface="Antique Olive Roman"/>
            </a:endParaRPr>
          </a:p>
          <a:p>
            <a:pPr algn="ctr"/>
            <a:r>
              <a:rPr lang="en-MY" dirty="0">
                <a:latin typeface="Antique Olive Roman"/>
              </a:rPr>
              <a:t>No. </a:t>
            </a:r>
            <a:r>
              <a:rPr lang="en-MY" dirty="0" err="1">
                <a:latin typeface="Antique Olive Roman"/>
              </a:rPr>
              <a:t>Telefon</a:t>
            </a:r>
            <a:r>
              <a:rPr lang="en-MY" dirty="0">
                <a:latin typeface="Antique Olive Roman"/>
              </a:rPr>
              <a:t>; 03 -8884 5183/5168 </a:t>
            </a:r>
            <a:r>
              <a:rPr lang="en-MY" dirty="0" err="1">
                <a:latin typeface="Antique Olive Roman"/>
              </a:rPr>
              <a:t>Emel</a:t>
            </a:r>
            <a:r>
              <a:rPr lang="en-MY" dirty="0">
                <a:latin typeface="Antique Olive Roman"/>
              </a:rPr>
              <a:t>: </a:t>
            </a:r>
            <a:r>
              <a:rPr lang="en-MY" u="sng" dirty="0">
                <a:latin typeface="Antique Olive Roman"/>
                <a:hlinkClick r:id="rId4"/>
              </a:rPr>
              <a:t>PIBPTV.K05000P@moe.gov.my</a:t>
            </a:r>
            <a:endParaRPr lang="en-GB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252536" y="837354"/>
            <a:ext cx="4329225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PENTADBIR INDUK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648079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0211" y="125924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08285" y="1550402"/>
            <a:ext cx="79928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 startAt="2"/>
            </a:pPr>
            <a:endParaRPr lang="en-US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lvl="0" algn="just"/>
            <a:r>
              <a:rPr lang="en-MY" dirty="0" err="1">
                <a:latin typeface="Antique Olive Roman"/>
              </a:rPr>
              <a:t>Memastikan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semua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syarat-syarat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tersebut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dipatuhi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bagi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semua</a:t>
            </a:r>
            <a:r>
              <a:rPr lang="en-MY" dirty="0">
                <a:latin typeface="Antique Olive Roman"/>
              </a:rPr>
              <a:t> program yang </a:t>
            </a:r>
            <a:r>
              <a:rPr lang="en-MY" dirty="0" err="1">
                <a:latin typeface="Antique Olive Roman"/>
              </a:rPr>
              <a:t>telah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akan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ditauliahkan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mematuhi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Panduan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Pelaksanaan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Syarat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Pentauliahan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Pusat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Bertauliah</a:t>
            </a:r>
            <a:r>
              <a:rPr lang="en-MY" dirty="0">
                <a:latin typeface="Antique Olive Roman"/>
              </a:rPr>
              <a:t> di </a:t>
            </a:r>
            <a:r>
              <a:rPr lang="en-MY" dirty="0" err="1">
                <a:latin typeface="Antique Olive Roman"/>
              </a:rPr>
              <a:t>bawah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sistem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Persijilan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Kemahiran</a:t>
            </a:r>
            <a:r>
              <a:rPr lang="en-MY" dirty="0">
                <a:latin typeface="Antique Olive Roman"/>
              </a:rPr>
              <a:t> Malaysia </a:t>
            </a:r>
            <a:r>
              <a:rPr lang="en-MY" dirty="0" err="1">
                <a:latin typeface="Antique Olive Roman"/>
              </a:rPr>
              <a:t>dan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panduan</a:t>
            </a:r>
            <a:r>
              <a:rPr lang="en-MY" dirty="0">
                <a:latin typeface="Antique Olive Roman"/>
              </a:rPr>
              <a:t> –</a:t>
            </a:r>
            <a:r>
              <a:rPr lang="en-MY" dirty="0" err="1">
                <a:latin typeface="Antique Olive Roman"/>
              </a:rPr>
              <a:t>panduan</a:t>
            </a:r>
            <a:r>
              <a:rPr lang="en-MY" dirty="0">
                <a:latin typeface="Antique Olive Roman"/>
              </a:rPr>
              <a:t> lain yang </a:t>
            </a:r>
            <a:r>
              <a:rPr lang="en-MY" dirty="0" err="1">
                <a:latin typeface="Antique Olive Roman"/>
              </a:rPr>
              <a:t>sedang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berkuat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kuasa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dalam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melaksanakan</a:t>
            </a:r>
            <a:r>
              <a:rPr lang="en-MY" dirty="0">
                <a:latin typeface="Antique Olive Roman"/>
              </a:rPr>
              <a:t> program </a:t>
            </a:r>
            <a:r>
              <a:rPr lang="en-MY" dirty="0" err="1">
                <a:latin typeface="Antique Olive Roman"/>
              </a:rPr>
              <a:t>latihan</a:t>
            </a:r>
            <a:r>
              <a:rPr lang="en-MY" dirty="0">
                <a:latin typeface="Antique Olive Roman"/>
              </a:rPr>
              <a:t> di </a:t>
            </a:r>
            <a:r>
              <a:rPr lang="en-MY" dirty="0" err="1">
                <a:latin typeface="Antique Olive Roman"/>
              </a:rPr>
              <a:t>bawah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Sistem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Persijilan</a:t>
            </a:r>
            <a:r>
              <a:rPr lang="en-MY" dirty="0">
                <a:latin typeface="Antique Olive Roman"/>
              </a:rPr>
              <a:t> </a:t>
            </a:r>
            <a:r>
              <a:rPr lang="en-MY" dirty="0" err="1">
                <a:latin typeface="Antique Olive Roman"/>
              </a:rPr>
              <a:t>Kemahiran</a:t>
            </a:r>
            <a:r>
              <a:rPr lang="en-MY" dirty="0">
                <a:latin typeface="Antique Olive Roman"/>
              </a:rPr>
              <a:t> Malaysia (SPKM).  </a:t>
            </a:r>
            <a:endParaRPr lang="en-GB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8263" y="4031241"/>
            <a:ext cx="7920880" cy="181588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ntique Olive Roman"/>
                <a:cs typeface="Vrinda" panose="020B0502040204020203" pitchFamily="34" charset="0"/>
              </a:rPr>
              <a:t>KEGAGALAN 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ntique Olive Roman"/>
                <a:cs typeface="Vrinda" panose="020B0502040204020203" pitchFamily="34" charset="0"/>
              </a:rPr>
              <a:t>mana-mana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ntique Olive Roman"/>
                <a:cs typeface="Vrinda" panose="020B0502040204020203" pitchFamily="34" charset="0"/>
              </a:rPr>
              <a:t>pihak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ntique Olive Roman"/>
                <a:cs typeface="Vrinda" panose="020B0502040204020203" pitchFamily="34" charset="0"/>
              </a:rPr>
              <a:t>untuk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ntique Olive Roman"/>
                <a:cs typeface="Vrinda" panose="020B0502040204020203" pitchFamily="34" charset="0"/>
              </a:rPr>
              <a:t>AKUR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ntique Olive Roman"/>
                <a:cs typeface="Vrinda" panose="020B0502040204020203" pitchFamily="34" charset="0"/>
              </a:rPr>
              <a:t>boleh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ntique Olive Roman"/>
                <a:cs typeface="Vrinda" panose="020B0502040204020203" pitchFamily="34" charset="0"/>
              </a:rPr>
              <a:t>mengakibatkan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Antique Olive Roman"/>
                <a:cs typeface="Vrinda" panose="020B0502040204020203" pitchFamily="34" charset="0"/>
              </a:rPr>
              <a:t> </a:t>
            </a:r>
            <a:r>
              <a:rPr lang="en-MY" sz="2800" b="1" dirty="0" err="1">
                <a:solidFill>
                  <a:srgbClr val="002060"/>
                </a:solidFill>
                <a:latin typeface="Antique Olive Roman"/>
              </a:rPr>
              <a:t>pelajar</a:t>
            </a:r>
            <a:r>
              <a:rPr lang="en-MY" sz="2800" b="1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MY" sz="2800" b="1" dirty="0" err="1">
                <a:solidFill>
                  <a:srgbClr val="FF0000"/>
                </a:solidFill>
                <a:latin typeface="Antique Olive Roman"/>
              </a:rPr>
              <a:t>tidak</a:t>
            </a:r>
            <a:r>
              <a:rPr lang="en-MY" sz="2800" b="1" dirty="0">
                <a:solidFill>
                  <a:srgbClr val="FF0000"/>
                </a:solidFill>
                <a:latin typeface="Antique Olive Roman"/>
              </a:rPr>
              <a:t> </a:t>
            </a:r>
            <a:r>
              <a:rPr lang="en-MY" sz="2800" b="1" dirty="0" err="1">
                <a:solidFill>
                  <a:srgbClr val="FF0000"/>
                </a:solidFill>
                <a:latin typeface="Antique Olive Roman"/>
              </a:rPr>
              <a:t>dapat</a:t>
            </a:r>
            <a:r>
              <a:rPr lang="en-MY" sz="2800" b="1" dirty="0">
                <a:solidFill>
                  <a:srgbClr val="FF0000"/>
                </a:solidFill>
                <a:latin typeface="Antique Olive Roman"/>
              </a:rPr>
              <a:t> </a:t>
            </a:r>
            <a:r>
              <a:rPr lang="en-MY" sz="2800" b="1" dirty="0" err="1">
                <a:solidFill>
                  <a:srgbClr val="FF0000"/>
                </a:solidFill>
                <a:latin typeface="Antique Olive Roman"/>
              </a:rPr>
              <a:t>dipersijilkan</a:t>
            </a:r>
            <a:r>
              <a:rPr lang="en-MY" sz="2800" b="1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MY" sz="2800" b="1" dirty="0" err="1">
                <a:solidFill>
                  <a:srgbClr val="002060"/>
                </a:solidFill>
                <a:latin typeface="Antique Olive Roman"/>
              </a:rPr>
              <a:t>dengan</a:t>
            </a:r>
            <a:r>
              <a:rPr lang="en-MY" sz="2800" b="1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MY" sz="2800" b="1" dirty="0" err="1">
                <a:solidFill>
                  <a:srgbClr val="002060"/>
                </a:solidFill>
                <a:latin typeface="Antique Olive Roman"/>
              </a:rPr>
              <a:t>Persijilan</a:t>
            </a:r>
            <a:r>
              <a:rPr lang="en-MY" sz="2800" b="1" dirty="0">
                <a:solidFill>
                  <a:srgbClr val="002060"/>
                </a:solidFill>
                <a:latin typeface="Antique Olive Roman"/>
              </a:rPr>
              <a:t> </a:t>
            </a:r>
            <a:r>
              <a:rPr lang="en-MY" sz="2800" b="1" dirty="0" err="1">
                <a:solidFill>
                  <a:srgbClr val="002060"/>
                </a:solidFill>
                <a:latin typeface="Antique Olive Roman"/>
              </a:rPr>
              <a:t>Kemahiran</a:t>
            </a:r>
            <a:r>
              <a:rPr lang="en-MY" sz="2800" b="1" dirty="0">
                <a:solidFill>
                  <a:srgbClr val="002060"/>
                </a:solidFill>
                <a:latin typeface="Antique Olive Roman"/>
              </a:rPr>
              <a:t> Malaysia.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  </a:t>
            </a:r>
            <a:endParaRPr lang="en-MY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52536" y="959403"/>
            <a:ext cx="6336704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TANGGUNGJAWAB SEMUA KV</a:t>
            </a:r>
            <a:endParaRPr lang="en-MY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4" name="TextBox 13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543962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584512"/>
            <a:ext cx="7920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03648" y="1571155"/>
            <a:ext cx="6264695" cy="37856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LAPORAN LAWATAN PEMANTAUAN  PELAKSANAAN LATIHAN KEMAHIRAN DI KOLEJ VOKASIONAL (KV) MELALUI PENTAULIAHAN INDUK BPTV</a:t>
            </a:r>
          </a:p>
          <a:p>
            <a:pPr algn="ctr"/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11-12 APRIL 2016</a:t>
            </a:r>
          </a:p>
          <a:p>
            <a:pPr algn="ctr"/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MESYUARAT BERSAMA JPK </a:t>
            </a: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PADA </a:t>
            </a: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5 MEI 2016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641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75556" y="2454567"/>
            <a:ext cx="79208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PERSONEL PENTAULIAHAN</a:t>
            </a:r>
          </a:p>
          <a:p>
            <a:pPr marL="342900" indent="-342900">
              <a:buAutoNum type="arabicPeriod"/>
            </a:pPr>
            <a:r>
              <a:rPr lang="en-US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KELENGKAPAN, PERALATAN DAN BAHAN LATIHAN</a:t>
            </a:r>
          </a:p>
          <a:p>
            <a:pPr marL="342900" indent="-342900">
              <a:buAutoNum type="arabicPeriod"/>
            </a:pPr>
            <a:r>
              <a:rPr lang="en-US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PAKEJ PEMBELAJARAN DAN PENGAJARAN</a:t>
            </a:r>
          </a:p>
          <a:p>
            <a:pPr marL="342900" indent="-342900">
              <a:buAutoNum type="arabicPeriod"/>
            </a:pPr>
            <a:r>
              <a:rPr lang="en-US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PELAKSANAAN LATIHAN DAN PENILAIAN DALAMAN</a:t>
            </a:r>
          </a:p>
          <a:p>
            <a:pPr marL="342900" indent="-342900">
              <a:buAutoNum type="arabicPeriod"/>
            </a:pPr>
            <a:r>
              <a:rPr lang="en-US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PENGURUSAN REKOD PELATIH</a:t>
            </a:r>
          </a:p>
          <a:p>
            <a:pPr marL="342900" indent="-342900">
              <a:buAutoNum type="arabicPeriod"/>
            </a:pPr>
            <a:r>
              <a:rPr lang="en-US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PENGURUSAN PEPERIKSAAN AKHIR</a:t>
            </a:r>
          </a:p>
          <a:p>
            <a:pPr marL="342900" indent="-342900">
              <a:buAutoNum type="arabicPeriod"/>
            </a:pPr>
            <a:r>
              <a:rPr lang="en-US" sz="2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PENGURUSAN PROJEK AKHIR DAN LATIHAN INDUSTRI</a:t>
            </a:r>
            <a:endParaRPr lang="en-GB" sz="2000" dirty="0">
              <a:latin typeface="Antique Olive Roman"/>
            </a:endParaRPr>
          </a:p>
          <a:p>
            <a:r>
              <a:rPr lang="en-MY" sz="2000" dirty="0">
                <a:latin typeface="Antique Olive Roman"/>
              </a:rPr>
              <a:t> </a:t>
            </a:r>
            <a:endParaRPr lang="en-GB" sz="2000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044624" y="1075138"/>
            <a:ext cx="4536504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FOKUS PEMANTAUAN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85992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584512"/>
            <a:ext cx="7920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24544" y="748949"/>
            <a:ext cx="4464495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ISU –ISU BERBANGKIT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55510" y="1249888"/>
          <a:ext cx="8420946" cy="469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74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6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ntique Olive Roman"/>
                        </a:rPr>
                        <a:t>ISU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ntique Olive Roman"/>
                        </a:rPr>
                        <a:t>TEGURAN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1.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PERSONEL PENTAULIAHAN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ntique Olive Roman"/>
                        </a:rPr>
                        <a:t>PP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kompeten</a:t>
                      </a:r>
                      <a:r>
                        <a:rPr lang="en-US" sz="1400" dirty="0">
                          <a:latin typeface="Antique Olive Roman"/>
                        </a:rPr>
                        <a:t>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ntique Olive Roman"/>
                        </a:rPr>
                        <a:t>PP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jelas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keliru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antara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penilaian</a:t>
                      </a:r>
                      <a:r>
                        <a:rPr lang="en-US" sz="1400" baseline="0" dirty="0">
                          <a:latin typeface="Antique Olive Roman"/>
                        </a:rPr>
                        <a:t> JPK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dan</a:t>
                      </a:r>
                      <a:r>
                        <a:rPr lang="en-US" sz="1400" baseline="0" dirty="0">
                          <a:latin typeface="Antique Olive Roman"/>
                        </a:rPr>
                        <a:t> MQA.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Nisbah</a:t>
                      </a:r>
                      <a:r>
                        <a:rPr lang="en-US" sz="1400" baseline="0" dirty="0">
                          <a:latin typeface="Antique Olive Roman"/>
                        </a:rPr>
                        <a:t> PP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berkelayakan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pelatih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tidak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mencukupi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ntique Olive Roman"/>
                        </a:rPr>
                        <a:t>PP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tidak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jelas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tentang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pelaksanaan</a:t>
                      </a:r>
                      <a:r>
                        <a:rPr lang="en-US" sz="1400" baseline="0" dirty="0">
                          <a:latin typeface="Antique Olive Roman"/>
                        </a:rPr>
                        <a:t> SPKM.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ntique Olive Roman"/>
                        </a:rPr>
                        <a:t>PP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bagi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Tahap</a:t>
                      </a:r>
                      <a:r>
                        <a:rPr lang="en-US" sz="1400" baseline="0" dirty="0">
                          <a:latin typeface="Antique Olive Roman"/>
                        </a:rPr>
                        <a:t> 1,2,3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tiada</a:t>
                      </a:r>
                      <a:r>
                        <a:rPr lang="en-US" sz="1400" baseline="0" dirty="0">
                          <a:latin typeface="Antique Olive Roman"/>
                        </a:rPr>
                        <a:t> SKM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walaupun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ada</a:t>
                      </a:r>
                      <a:r>
                        <a:rPr lang="en-US" sz="1400" baseline="0" dirty="0">
                          <a:latin typeface="Antique Olive Roman"/>
                        </a:rPr>
                        <a:t> diploma/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Ijazah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>
                          <a:latin typeface="Antique Olive Roman"/>
                        </a:rPr>
                        <a:t>Perlantikan</a:t>
                      </a:r>
                      <a:r>
                        <a:rPr lang="en-US" sz="1400" baseline="0" dirty="0">
                          <a:latin typeface="Antique Olive Roman"/>
                        </a:rPr>
                        <a:t> PP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melebihi</a:t>
                      </a:r>
                      <a:r>
                        <a:rPr lang="en-US" sz="1400" baseline="0" dirty="0">
                          <a:latin typeface="Antique Olive Roman"/>
                        </a:rPr>
                        <a:t> 2 program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2.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KELENGKAPAN, PERALATAN DAN BAHAN LATIHAN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ntique Olive Roman"/>
                        </a:rPr>
                        <a:t>Peralatan</a:t>
                      </a:r>
                      <a:r>
                        <a:rPr lang="en-US" sz="1400" dirty="0">
                          <a:latin typeface="Antique Olive Roman"/>
                        </a:rPr>
                        <a:t> /</a:t>
                      </a:r>
                      <a:r>
                        <a:rPr lang="en-US" sz="1400" dirty="0" err="1">
                          <a:latin typeface="Antique Olive Roman"/>
                        </a:rPr>
                        <a:t>mesin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utama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rosak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mencukupi</a:t>
                      </a:r>
                      <a:r>
                        <a:rPr lang="en-US" sz="140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ntique Olive Roman"/>
                        </a:rPr>
                        <a:t>Latihan</a:t>
                      </a:r>
                      <a:r>
                        <a:rPr lang="en-US" sz="1400" baseline="0" dirty="0">
                          <a:latin typeface="Antique Olive Roman"/>
                        </a:rPr>
                        <a:t> di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luar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premis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tidak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dilaksanakan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dengan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teratur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>
                          <a:latin typeface="Antique Olive Roman"/>
                        </a:rPr>
                        <a:t>Persekitaran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bengkel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tidak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kemas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tidak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tersusun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3.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PAKEJ PEMBELAJARAN DAN PENGAJARAN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ntique Olive Roman"/>
                        </a:rPr>
                        <a:t>Bahan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pembelajaran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dibangunkan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dengan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lengkap</a:t>
                      </a:r>
                      <a:r>
                        <a:rPr lang="en-US" sz="140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ntique Olive Roman"/>
                        </a:rPr>
                        <a:t>PP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jelas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cara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membangunkan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bahan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tersebut</a:t>
                      </a:r>
                      <a:r>
                        <a:rPr lang="en-US" sz="140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ntique Olive Roman"/>
                        </a:rPr>
                        <a:t>Pelaksanaan</a:t>
                      </a:r>
                      <a:r>
                        <a:rPr lang="en-US" sz="1400" dirty="0">
                          <a:latin typeface="Antique Olive Roman"/>
                        </a:rPr>
                        <a:t> Core Abilities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dilaksanakan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dengan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teratur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direkodkan</a:t>
                      </a:r>
                      <a:r>
                        <a:rPr lang="en-US" sz="140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ntique Olive Roman"/>
                        </a:rPr>
                        <a:t>PP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jelas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dengan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kandungan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pemetaan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</a:p>
                    <a:p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50790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584512"/>
            <a:ext cx="7920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24544" y="748949"/>
            <a:ext cx="4464495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ISU –ISU BERBANGKIT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55510" y="1249888"/>
          <a:ext cx="8420946" cy="4561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74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6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ntique Olive Roman"/>
                        </a:rPr>
                        <a:t>ISU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ntique Olive Roman"/>
                        </a:rPr>
                        <a:t>TEGURAN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4.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PELAKSANAAN LATIHAN DAN PENILAIAN DALAMAN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ntique Olive Roman"/>
                        </a:rPr>
                        <a:t>Latihan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dilaksanakan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kerana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tiada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pearalatan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pelaksanaan</a:t>
                      </a:r>
                      <a:r>
                        <a:rPr lang="en-US" sz="1400" dirty="0">
                          <a:latin typeface="Antique Olive Roman"/>
                        </a:rPr>
                        <a:t> di </a:t>
                      </a:r>
                      <a:r>
                        <a:rPr lang="en-US" sz="1400" dirty="0" err="1">
                          <a:latin typeface="Antique Olive Roman"/>
                        </a:rPr>
                        <a:t>luar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premis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diteruskan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kerana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kurang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peruntukan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ntique Olive Roman"/>
                        </a:rPr>
                        <a:t>Core Abilities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dilaksanakan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berasingan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>
                          <a:latin typeface="Antique Olive Roman"/>
                        </a:rPr>
                        <a:t>Soalan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tidak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mencapai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tahap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kesukaran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seperti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tahap</a:t>
                      </a:r>
                      <a:r>
                        <a:rPr lang="en-US" sz="1400" baseline="0" dirty="0">
                          <a:latin typeface="Antique Olive Roman"/>
                        </a:rPr>
                        <a:t> yang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dinilai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>
                          <a:latin typeface="Antique Olive Roman"/>
                        </a:rPr>
                        <a:t>Dokumen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penilaian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teori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amali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hanya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berdasarkan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soalan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kuiz</a:t>
                      </a:r>
                      <a:r>
                        <a:rPr lang="en-US" sz="1400" baseline="0" dirty="0">
                          <a:latin typeface="Antique Olive Roman"/>
                        </a:rPr>
                        <a:t>,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kertas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tugasan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kertas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kerja</a:t>
                      </a:r>
                      <a:r>
                        <a:rPr lang="en-US" sz="1400" baseline="0" dirty="0">
                          <a:latin typeface="Antique Olive Roman"/>
                        </a:rPr>
                        <a:t> .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4088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5.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PENGURUSAN REKOD PELATIH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ntique Olive Roman"/>
                        </a:rPr>
                        <a:t>Portfolio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siap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sepenuhnya</a:t>
                      </a:r>
                      <a:r>
                        <a:rPr lang="en-US" sz="140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ntique Olive Roman"/>
                        </a:rPr>
                        <a:t>RPK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dan</a:t>
                      </a:r>
                      <a:r>
                        <a:rPr lang="en-US" sz="1400" baseline="0" dirty="0">
                          <a:latin typeface="Antique Olive Roman"/>
                        </a:rPr>
                        <a:t> JPK CA 01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tidak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lengkap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ntique Olive Roman"/>
                        </a:rPr>
                        <a:t>PP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tidak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jelas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dengan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kaedah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penyusunan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dokumen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>
                          <a:latin typeface="Antique Olive Roman"/>
                        </a:rPr>
                        <a:t>Terdapat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bukti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peperiksaan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akhir</a:t>
                      </a:r>
                      <a:r>
                        <a:rPr lang="en-US" sz="1400" baseline="0" dirty="0">
                          <a:latin typeface="Antique Olive Roman"/>
                        </a:rPr>
                        <a:t> yang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dikendalikan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oleh</a:t>
                      </a:r>
                      <a:r>
                        <a:rPr lang="en-US" sz="1400" baseline="0" dirty="0">
                          <a:latin typeface="Antique Olive Roman"/>
                        </a:rPr>
                        <a:t> LP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dijadikan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bukti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kerja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kursus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6.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PENGURUSAN PEPERIKSAAN AKHIR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ntique Olive Roman"/>
                        </a:rPr>
                        <a:t>Soalan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peperiksaan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tidak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mencapai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tahap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kesukaran</a:t>
                      </a:r>
                      <a:r>
                        <a:rPr lang="en-US" sz="140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ntique Olive Roman"/>
                        </a:rPr>
                        <a:t>Peperiksaan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amali</a:t>
                      </a:r>
                      <a:r>
                        <a:rPr lang="en-US" sz="1400" baseline="0" dirty="0">
                          <a:latin typeface="Antique Olive Roman"/>
                        </a:rPr>
                        <a:t> yang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dilaksanakan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ada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bengkel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masih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berjalan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tidak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menggambarkan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suasana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peperiksaan</a:t>
                      </a:r>
                      <a:endParaRPr lang="en-US" sz="1400" baseline="0" dirty="0">
                        <a:latin typeface="Antique Olive Roman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ntique Olive Roman"/>
                        </a:rPr>
                        <a:t>PP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terlibat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peperiksaan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terlibat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jga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dalam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pengajaran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9573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584512"/>
            <a:ext cx="7920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24545" y="979781"/>
            <a:ext cx="4464495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ISU –ISU BERBANGKIT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19415" y="1844824"/>
          <a:ext cx="8420946" cy="152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74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6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ntique Olive Roman"/>
                        </a:rPr>
                        <a:t>ISU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ntique Olive Roman"/>
                        </a:rPr>
                        <a:t>TEGURAN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7.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PENGURUSAN PROJEK AKHIR DAN LATIHAN INDUSTRI</a:t>
                      </a:r>
                      <a:endParaRPr lang="en-M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ntique Olive Roman"/>
                        </a:rPr>
                        <a:t>Hasil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projek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dikategorikan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sebagai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tugasan</a:t>
                      </a:r>
                      <a:r>
                        <a:rPr lang="en-US" sz="1400" dirty="0">
                          <a:latin typeface="Antique Olive Roman"/>
                        </a:rPr>
                        <a:t> </a:t>
                      </a:r>
                      <a:r>
                        <a:rPr lang="en-US" sz="1400" dirty="0" err="1">
                          <a:latin typeface="Antique Olive Roman"/>
                        </a:rPr>
                        <a:t>sahaja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kerana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outcomenya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tidak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mencapai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tahap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kesukaran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ntique Olive Roman"/>
                        </a:rPr>
                        <a:t>Ada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kumpulan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pelajar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melaksanakan</a:t>
                      </a:r>
                      <a:r>
                        <a:rPr lang="en-US" sz="1400" baseline="0" dirty="0">
                          <a:latin typeface="Antique Olive Roman"/>
                        </a:rPr>
                        <a:t> OJT di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Pusat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bertauliah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Swasta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iaitu</a:t>
                      </a:r>
                      <a:r>
                        <a:rPr lang="en-US" sz="1400" baseline="0" dirty="0">
                          <a:latin typeface="Antique Olive Roman"/>
                        </a:rPr>
                        <a:t> VETA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seperti</a:t>
                      </a:r>
                      <a:r>
                        <a:rPr lang="en-US" sz="1400" baseline="0" dirty="0">
                          <a:latin typeface="Antique Olive Roman"/>
                        </a:rPr>
                        <a:t> yang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tercatat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dalam</a:t>
                      </a:r>
                      <a:r>
                        <a:rPr lang="en-US" sz="1400" baseline="0" dirty="0">
                          <a:latin typeface="Antique Olive Roman"/>
                        </a:rPr>
                        <a:t> </a:t>
                      </a:r>
                      <a:r>
                        <a:rPr lang="en-US" sz="1400" baseline="0" dirty="0" err="1">
                          <a:latin typeface="Antique Olive Roman"/>
                        </a:rPr>
                        <a:t>laporan</a:t>
                      </a:r>
                      <a:r>
                        <a:rPr lang="en-US" sz="1400" baseline="0" dirty="0">
                          <a:latin typeface="Antique Olive Roman"/>
                        </a:rPr>
                        <a:t>.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27278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584512"/>
            <a:ext cx="7920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24543" y="748949"/>
            <a:ext cx="360040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CADANGAN JPK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55510" y="1249888"/>
          <a:ext cx="8492954" cy="497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ntique Olive Roman"/>
                        </a:rPr>
                        <a:t>ISU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ntique Olive Roman"/>
                        </a:rPr>
                        <a:t>CADANGAN JPK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>
                          <a:latin typeface="Antique Olive Roman"/>
                        </a:rPr>
                        <a:t>TINDAKAN BPTV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943">
                <a:tc rowSpan="7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1.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PERSONEL PENTAULIAHAN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PP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perlu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ikuti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upskilling.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PP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perlu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hadiri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kursus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WIM.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PP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perlu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hadiri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semula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kursus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induksi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anjuran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CIAST.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PP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laksanakan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SKM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secara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PPT.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94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Sedang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diusahakan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594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942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594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94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594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4983">
                <a:tc rowSpan="6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2.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KELENGKAPAN, PERALATAN DAN BAHAN LATIHAN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Laksanakan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senggaraan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mesin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peralatan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secara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berkala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Latihan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luar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premis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mengikut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komitmen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dipersetujui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MOU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lengkap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beserta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jadual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latihan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jam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pertemuan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4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Kekalkan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5S di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bengkel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9817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9965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Surat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peringatan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telah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dikeluarkan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sebanyak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kali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sebelum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peperiksaan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498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498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498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191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1"/>
          <p:cNvSpPr txBox="1">
            <a:spLocks/>
          </p:cNvSpPr>
          <p:nvPr/>
        </p:nvSpPr>
        <p:spPr>
          <a:xfrm>
            <a:off x="346250" y="962248"/>
            <a:ext cx="5778104" cy="494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700" b="1" dirty="0">
                <a:latin typeface="Calisto MT" panose="02040603050505030304" pitchFamily="18" charset="0"/>
              </a:rPr>
              <a:t>KELULUSAN PENTAULIAHAN</a:t>
            </a:r>
          </a:p>
        </p:txBody>
      </p:sp>
      <p:graphicFrame>
        <p:nvGraphicFramePr>
          <p:cNvPr id="1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3695833"/>
              </p:ext>
            </p:extLst>
          </p:nvPr>
        </p:nvGraphicFramePr>
        <p:xfrm>
          <a:off x="797442" y="3101018"/>
          <a:ext cx="6222830" cy="30049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6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9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63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88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40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BIL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KOD PB CAWANGAN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SENARAI PB CAWANGAN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BIL KUMPULAN BERTAULIAH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BIL PROGRAM 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1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K05057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KV ARAU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7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28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K05062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KV SG. PETANI 1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8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K05072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KV BALIK PULAU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8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4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K05068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KV SERI MANJUNG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8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5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K05070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KV SHAH ALAM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8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6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K05013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KV ERT SETAPAK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12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7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K05088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KV DATO' LELA MAHARAJA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6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8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K05019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u="none" strike="noStrike">
                          <a:effectLst/>
                        </a:rPr>
                        <a:t>KV DATO' SERI MOHD ZIN</a:t>
                      </a:r>
                      <a:endParaRPr lang="it-IT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6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24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9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K05067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KV MUADZAM SHAH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1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4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10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K05022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KV KLUANG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7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28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11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K05033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KV WAKAF TEMBUSU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7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28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12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K05035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KV PENGKALAN CHEPA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6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24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13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K05042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KV KUCHING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5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20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14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K05091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KV BEAUFORT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4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16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73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15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K05041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KV LABUAN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6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24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738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JUMLAH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66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263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57" marR="6657" marT="6658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774863" y="2660540"/>
            <a:ext cx="485775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350" b="1" dirty="0">
                <a:latin typeface="Calisto MT" panose="02040603050505030304" pitchFamily="18" charset="0"/>
              </a:rPr>
              <a:t>SENARAI PUSAT BERTAULIAH CAWANGAN (PBC) </a:t>
            </a: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539552" y="1639615"/>
            <a:ext cx="82568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b="1" dirty="0">
                <a:solidFill>
                  <a:srgbClr val="C00000"/>
                </a:solidFill>
                <a:latin typeface="Calisto MT" panose="02040603050505030304" pitchFamily="18" charset="0"/>
              </a:rPr>
              <a:t>PENTADBIR INDUK 		: </a:t>
            </a:r>
            <a:r>
              <a:rPr lang="en-US" altLang="en-US" sz="1200" b="1" dirty="0">
                <a:solidFill>
                  <a:srgbClr val="0070C0"/>
                </a:solidFill>
                <a:latin typeface="Calisto MT" panose="02040603050505030304" pitchFamily="18" charset="0"/>
              </a:rPr>
              <a:t>BAHAGIAN PENDIDIKAN TEKNIK DAN VOKASIONAL (BPTV)</a:t>
            </a:r>
          </a:p>
          <a:p>
            <a:r>
              <a:rPr lang="en-US" altLang="en-US" sz="1200" b="1" dirty="0">
                <a:solidFill>
                  <a:srgbClr val="C00000"/>
                </a:solidFill>
                <a:latin typeface="Calisto MT" panose="02040603050505030304" pitchFamily="18" charset="0"/>
              </a:rPr>
              <a:t>KOD PENTADBIR    		: </a:t>
            </a:r>
            <a:r>
              <a:rPr lang="en-US" altLang="en-US" sz="1200" b="1" dirty="0">
                <a:solidFill>
                  <a:srgbClr val="0070C0"/>
                </a:solidFill>
                <a:latin typeface="Calisto MT" panose="02040603050505030304" pitchFamily="18" charset="0"/>
              </a:rPr>
              <a:t>K05000P</a:t>
            </a:r>
          </a:p>
          <a:p>
            <a:r>
              <a:rPr lang="en-US" altLang="en-US" sz="1200" b="1" dirty="0">
                <a:latin typeface="Calisto MT" panose="02040603050505030304" pitchFamily="18" charset="0"/>
              </a:rPr>
              <a:t>AGENSI PEMILIK    		</a:t>
            </a:r>
            <a:r>
              <a:rPr lang="en-US" altLang="en-US" sz="1200" b="1" dirty="0">
                <a:solidFill>
                  <a:schemeClr val="accent1"/>
                </a:solidFill>
                <a:latin typeface="Calisto MT" panose="02040603050505030304" pitchFamily="18" charset="0"/>
              </a:rPr>
              <a:t>: </a:t>
            </a:r>
            <a:r>
              <a:rPr lang="en-US" altLang="en-US" sz="1200" b="1" dirty="0">
                <a:solidFill>
                  <a:srgbClr val="0070C0"/>
                </a:solidFill>
                <a:latin typeface="Calisto MT" panose="02040603050505030304" pitchFamily="18" charset="0"/>
              </a:rPr>
              <a:t>KEMENTERIAN PENDIDIKAN MALAYSIA (KPM)</a:t>
            </a:r>
          </a:p>
          <a:p>
            <a:r>
              <a:rPr lang="en-US" altLang="en-US" sz="1200" b="1" dirty="0">
                <a:latin typeface="Calisto MT" panose="02040603050505030304" pitchFamily="18" charset="0"/>
              </a:rPr>
              <a:t>TEMPOH PENTAULIAHAN	</a:t>
            </a:r>
            <a:r>
              <a:rPr lang="en-US" altLang="en-US" sz="1200" b="1" dirty="0">
                <a:solidFill>
                  <a:schemeClr val="accent1"/>
                </a:solidFill>
                <a:latin typeface="Calisto MT" panose="02040603050505030304" pitchFamily="18" charset="0"/>
              </a:rPr>
              <a:t>: </a:t>
            </a:r>
            <a:r>
              <a:rPr lang="en-US" altLang="en-US" sz="1200" b="1" dirty="0">
                <a:latin typeface="Calisto MT" panose="02040603050505030304" pitchFamily="18" charset="0"/>
              </a:rPr>
              <a:t>28 OKT 2015 – 27 OKT 2018</a:t>
            </a:r>
          </a:p>
          <a:p>
            <a:endParaRPr lang="en-US" altLang="en-US" sz="1200" b="1" dirty="0">
              <a:solidFill>
                <a:srgbClr val="0070C0"/>
              </a:solidFill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2100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584512"/>
            <a:ext cx="7920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24543" y="748949"/>
            <a:ext cx="360040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CADANGAN JPK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55510" y="1249888"/>
          <a:ext cx="8492954" cy="521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ntique Olive Roman"/>
                        </a:rPr>
                        <a:t>ISU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ntique Olive Roman"/>
                        </a:rPr>
                        <a:t>CADANGAN JPK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>
                          <a:latin typeface="Antique Olive Roman"/>
                        </a:rPr>
                        <a:t>TINDAKAN BPTV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3.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PAKEJ PEMBELAJARAN DAN PENGAJARAN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WIM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perlu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dibangunkan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diselaraskan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Induk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4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Dokumen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teori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perlu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ikut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format yang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diselaraskan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oleh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Induk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297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Telah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diselaraskan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dimaklumkan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kepada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KV.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4983">
                <a:tc rowSpan="7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4.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PELAKSANAAN LATIHAN DAN PENILAIAN DALAMAN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PBC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melaksanakan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perhubungan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industri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melantik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TAC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untuk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membantu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Abilities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perlu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embedded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dalam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Teras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Pembangunan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soalan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perlu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merujuk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garispanduan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JPK.</a:t>
                      </a:r>
                    </a:p>
                    <a:p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permarkahan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guna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markah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purata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seperti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diluluskan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Teori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amali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diselaraskan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agar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menepati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ciri-ciri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validity, reliability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sufficiency.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Akan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ambil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tindakan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9817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498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4982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Akan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diselaraskan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semula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498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498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4983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5837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584512"/>
            <a:ext cx="7920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24543" y="748949"/>
            <a:ext cx="360040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CADANGAN JPK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55510" y="1249888"/>
          <a:ext cx="8492954" cy="546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ntique Olive Roman"/>
                        </a:rPr>
                        <a:t>ISU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ntique Olive Roman"/>
                        </a:rPr>
                        <a:t>CADANGAN JPK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>
                          <a:latin typeface="Antique Olive Roman"/>
                        </a:rPr>
                        <a:t>TINDAKAN BPTV</a:t>
                      </a:r>
                      <a:endParaRPr lang="en-MY" sz="1400" dirty="0">
                        <a:latin typeface="Antique Olive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7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5.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PENGURUSAN REKOD PELATIH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Portfolio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perlu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lengkap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Bukti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akhir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oleh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LP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tahap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disimpan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berasingan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permarkahan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mesti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merujuk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JPK (60% PB /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Kerja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Kursus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40%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Akhir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297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 rowSpan="7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6.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PENGURUSAN PEPERIKSAAN AKHIR</a:t>
                      </a:r>
                    </a:p>
                    <a:p>
                      <a:endParaRPr lang="en-MY" sz="1400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Jadual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peperiksaan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akhir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diasingkan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daripada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Diploma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Vokasional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agar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tidak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bertindih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Pentadbir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Induk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perlu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memastikan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soalan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merujuk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standard.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PBC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perlu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mengenalpasti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bahan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digunakan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semasa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amali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dibuat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lebih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awal</a:t>
                      </a:r>
                      <a:r>
                        <a:rPr lang="en-US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0297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2"/>
                          </a:solidFill>
                          <a:latin typeface="Antique Olive Roman"/>
                        </a:rPr>
                        <a:t>7.</a:t>
                      </a:r>
                      <a:endParaRPr lang="en-MY" sz="1400" b="1" dirty="0">
                        <a:solidFill>
                          <a:schemeClr val="tx2"/>
                        </a:solidFill>
                        <a:latin typeface="Antique Olive Roman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latin typeface="Antique Olive Roman"/>
                          <a:cs typeface="Vrinda" panose="020B0502040204020203" pitchFamily="34" charset="0"/>
                        </a:rPr>
                        <a:t>PENGURUSAN PROJEK AKHIR DAN LATIHAN INDUSTRI</a:t>
                      </a:r>
                      <a:endParaRPr lang="en-MY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Ikut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garispanduan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sedia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ada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.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menggunakan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format JPK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Akan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dilaksanakan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0297"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274208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584512"/>
            <a:ext cx="7920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11560" y="1654348"/>
            <a:ext cx="77768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RUMUSAN MESYUARAT JAWATANKUASA TEKNIKAL 1 YANG TELAH BERSIDANG PADA 5 MEI 2016</a:t>
            </a:r>
          </a:p>
          <a:p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ntique Olive Roman"/>
            </a:endParaRPr>
          </a:p>
          <a:p>
            <a:pPr marL="342900" indent="-342900">
              <a:buAutoNum type="arabicPeriod"/>
            </a:pP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JPK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tidak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berpuashati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dengan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pelaksanaan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SPKM di KV.</a:t>
            </a:r>
          </a:p>
          <a:p>
            <a:pPr marL="342900" indent="-342900">
              <a:buAutoNum type="arabicPeriod"/>
            </a:pP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JPK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akan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mewujudkan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Jawatankuasa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Pengesahan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bagi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menyemak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semula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keputusan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persijilan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.</a:t>
            </a:r>
          </a:p>
          <a:p>
            <a:pPr marL="342900" indent="-342900">
              <a:buAutoNum type="arabicPeriod"/>
            </a:pP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Perlantikan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PPL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akan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ditetapkan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oleh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JPK.</a:t>
            </a:r>
          </a:p>
          <a:p>
            <a:pPr marL="342900" indent="-342900">
              <a:buAutoNum type="arabicPeriod"/>
            </a:pP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Pentadbir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Induk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perlu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mengambil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tindakan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penambahbaikan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yang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lebih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serius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dan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PEMBATALAN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pentauliahan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boleh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dikeluarkan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sekiranya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gagal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mengekalkan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standard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dan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kualiti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sebagaimana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yang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diperuntukkan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dalam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Seksyen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29 (1) </a:t>
            </a:r>
            <a:r>
              <a:rPr lang="en-US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Akta</a:t>
            </a:r>
            <a:r>
              <a:rPr lang="en-US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tique Olive Roman"/>
              </a:rPr>
              <a:t> 652.</a:t>
            </a:r>
          </a:p>
          <a:p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ntique Olive Roman"/>
            </a:endParaRPr>
          </a:p>
          <a:p>
            <a:endParaRPr lang="en-MY" dirty="0"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934774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1584512"/>
            <a:ext cx="79208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endParaRPr lang="en-US" sz="1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endParaRPr lang="en-GB" dirty="0">
              <a:latin typeface="Antique Olive Roman"/>
            </a:endParaRPr>
          </a:p>
          <a:p>
            <a:r>
              <a:rPr lang="en-MY" dirty="0">
                <a:latin typeface="Antique Olive Roman"/>
              </a:rPr>
              <a:t> </a:t>
            </a:r>
            <a:endParaRPr lang="en-GB" dirty="0">
              <a:latin typeface="Antique Olive Roman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3" name="TextBox 12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2348478" y="2967335"/>
            <a:ext cx="4447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TERIMA KASIH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978275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 dirty="0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592" y="2736394"/>
            <a:ext cx="72728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Antique Olive Roman"/>
                <a:cs typeface="Vrinda" panose="020B0502040204020203" pitchFamily="34" charset="0"/>
              </a:rPr>
              <a:t>13 – 14 JULAI 2016</a:t>
            </a:r>
          </a:p>
          <a:p>
            <a:pPr algn="ctr"/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DOKUMENTASI /PORTFOLIO</a:t>
            </a:r>
          </a:p>
          <a:p>
            <a:pPr algn="ctr"/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4 DOKUMEN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897571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956104"/>
              </p:ext>
            </p:extLst>
          </p:nvPr>
        </p:nvGraphicFramePr>
        <p:xfrm>
          <a:off x="255510" y="1184987"/>
          <a:ext cx="8420946" cy="5115326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860106">
                  <a:extLst>
                    <a:ext uri="{9D8B030D-6E8A-4147-A177-3AD203B41FA5}">
                      <a16:colId xmlns:a16="http://schemas.microsoft.com/office/drawing/2014/main" val="946989437"/>
                    </a:ext>
                  </a:extLst>
                </a:gridCol>
                <a:gridCol w="5904656">
                  <a:extLst>
                    <a:ext uri="{9D8B030D-6E8A-4147-A177-3AD203B41FA5}">
                      <a16:colId xmlns:a16="http://schemas.microsoft.com/office/drawing/2014/main" val="2102417187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760485358"/>
                    </a:ext>
                  </a:extLst>
                </a:gridCol>
              </a:tblGrid>
              <a:tr h="29557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1.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Antique Olive Roman"/>
                        </a:rPr>
                        <a:t>Maklumat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Calon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/ Resume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949655922"/>
                  </a:ext>
                </a:extLst>
              </a:tr>
              <a:tr h="29557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2.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Salinan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Kad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Pengenalan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1018837777"/>
                  </a:ext>
                </a:extLst>
              </a:tr>
              <a:tr h="35077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ntique Olive Roman"/>
                        </a:rPr>
                        <a:t>3.</a:t>
                      </a:r>
                      <a:endParaRPr lang="en-GB" sz="12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ntique Olive Roman"/>
                        </a:rPr>
                        <a:t>Salinan Resit Pembayaran dan Pendaftaran Calon</a:t>
                      </a:r>
                      <a:endParaRPr lang="en-GB" sz="12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3605412723"/>
                  </a:ext>
                </a:extLst>
              </a:tr>
              <a:tr h="332523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ntique Olive Roman"/>
                        </a:rPr>
                        <a:t>4.</a:t>
                      </a:r>
                      <a:endParaRPr lang="en-GB" sz="12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Antique Olive Roman"/>
                        </a:rPr>
                        <a:t>Struktur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Program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Kolej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Vokasional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SVM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dan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DVM ( KSKV )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613639733"/>
                  </a:ext>
                </a:extLst>
              </a:tr>
              <a:tr h="332523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ntique Olive Roman"/>
                        </a:rPr>
                        <a:t>5.</a:t>
                      </a:r>
                      <a:endParaRPr lang="en-GB" sz="12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Carta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Profil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Pekerjaan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Teras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1/2/3 &amp; 4 ( JPC ) ,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1517932898"/>
                  </a:ext>
                </a:extLst>
              </a:tr>
              <a:tr h="332523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6.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Carta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Profil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Kompetensi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 TERAS 2/3 &amp; 4 (CPC), 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ntique Olive Roman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PORTFOLIO 1</a:t>
                      </a: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3111271271"/>
                  </a:ext>
                </a:extLst>
              </a:tr>
              <a:tr h="530747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7.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Carta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Profil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Pekerjaan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NCS - Core Abilities 1/2/3 &amp; 4 </a:t>
                      </a:r>
                    </a:p>
                    <a:p>
                      <a:pPr marL="45720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( ES &amp;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Profesionalisme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Pekerjaan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).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532706057"/>
                  </a:ext>
                </a:extLst>
              </a:tr>
              <a:tr h="30211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8.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JPK/ PEMETAAN/02 (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Mengikut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Program)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1891652856"/>
                  </a:ext>
                </a:extLst>
              </a:tr>
              <a:tr h="332523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9.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ntique Olive Roman"/>
                        </a:rPr>
                        <a:t>Training Pathway - TERAS ( Laluan Latihan )</a:t>
                      </a:r>
                      <a:endParaRPr lang="en-GB" sz="12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4100802547"/>
                  </a:ext>
                </a:extLst>
              </a:tr>
              <a:tr h="530747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10.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Training Pathway - NCS - Core Abilities 1/2/3 &amp; 4 </a:t>
                      </a:r>
                    </a:p>
                    <a:p>
                      <a:pPr marL="45720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( ES &amp;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Profesionalisme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Pekerjaan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).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GB" sz="12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756982401"/>
                  </a:ext>
                </a:extLst>
              </a:tr>
              <a:tr h="554624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12.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ntique Olive Roman"/>
                        </a:rPr>
                        <a:t>Rekod Penilaian Kumulatif – </a:t>
                      </a:r>
                      <a:endParaRPr lang="en-GB" sz="1200">
                        <a:effectLst/>
                        <a:latin typeface="Antique Olive Roman"/>
                      </a:endParaRP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ntique Olive Roman"/>
                        </a:rPr>
                        <a:t>TERAS ( RPK ) - TAHAP 1, 2, 3 &amp; 4</a:t>
                      </a:r>
                      <a:endParaRPr lang="en-GB" sz="12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ntique Olive Roman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PORTFOLIO</a:t>
                      </a:r>
                      <a:r>
                        <a:rPr lang="en-GB" sz="1200" baseline="0" dirty="0">
                          <a:effectLst/>
                          <a:latin typeface="Antique Olive Roman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baseline="0" dirty="0">
                          <a:effectLst/>
                          <a:latin typeface="Antique Olive Roman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SVM/DVM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3457723451"/>
                  </a:ext>
                </a:extLst>
              </a:tr>
              <a:tr h="88929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13.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         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Rekod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Penilaian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Kumulatif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– NCS - Core Abilities 1/2/3 &amp; 4 </a:t>
                      </a:r>
                      <a:endParaRPr lang="en-GB" sz="1200" dirty="0">
                        <a:effectLst/>
                        <a:latin typeface="Antique Olive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ntique Olive Roman"/>
                        </a:rPr>
                        <a:t>           ( ES &amp;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Profesionalisme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</a:t>
                      </a:r>
                      <a:r>
                        <a:rPr lang="en-US" sz="1200" dirty="0" err="1">
                          <a:effectLst/>
                          <a:latin typeface="Antique Olive Roman"/>
                        </a:rPr>
                        <a:t>Pekerjaan</a:t>
                      </a:r>
                      <a:r>
                        <a:rPr lang="en-US" sz="1200" dirty="0">
                          <a:effectLst/>
                          <a:latin typeface="Antique Olive Roman"/>
                        </a:rPr>
                        <a:t> )</a:t>
                      </a:r>
                      <a:endParaRPr lang="en-GB" sz="12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17" marR="390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ntique Olive Roman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PORTFOLIO 3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ntique Olive Roman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ES/PP(CORE ABILITIES)</a:t>
                      </a:r>
                    </a:p>
                  </a:txBody>
                  <a:tcPr marL="39017" marR="39017" marT="0" marB="0"/>
                </a:tc>
                <a:extLst>
                  <a:ext uri="{0D108BD9-81ED-4DB2-BD59-A6C34878D82A}">
                    <a16:rowId xmlns:a16="http://schemas.microsoft.com/office/drawing/2014/main" val="2213507399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695784" y="600208"/>
            <a:ext cx="575189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14400" marR="0" lvl="2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Portfolio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Induk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iaitu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Portfolio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Kompetensi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Pelatih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yang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mengandungi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ight Bracket 8"/>
          <p:cNvSpPr/>
          <p:nvPr/>
        </p:nvSpPr>
        <p:spPr>
          <a:xfrm>
            <a:off x="6588224" y="1340768"/>
            <a:ext cx="288032" cy="3528392"/>
          </a:xfrm>
          <a:prstGeom prst="rightBracket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ight Bracket 13"/>
          <p:cNvSpPr/>
          <p:nvPr/>
        </p:nvSpPr>
        <p:spPr>
          <a:xfrm>
            <a:off x="6592405" y="4975152"/>
            <a:ext cx="288032" cy="492290"/>
          </a:xfrm>
          <a:prstGeom prst="rightBracket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ight Bracket 14"/>
          <p:cNvSpPr/>
          <p:nvPr/>
        </p:nvSpPr>
        <p:spPr>
          <a:xfrm>
            <a:off x="6588224" y="5579315"/>
            <a:ext cx="288032" cy="492290"/>
          </a:xfrm>
          <a:prstGeom prst="rightBracket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396769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539552" y="1916832"/>
            <a:ext cx="7632848" cy="2805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  <a:spcAft>
                <a:spcPts val="1000"/>
              </a:spcAft>
            </a:pPr>
            <a:r>
              <a:rPr lang="en-US" sz="1600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Portfolio </a:t>
            </a:r>
            <a:r>
              <a:rPr lang="en-US" sz="1600" b="1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Bukti</a:t>
            </a:r>
            <a:r>
              <a:rPr lang="en-US" sz="1600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Keterampilan</a:t>
            </a:r>
            <a:r>
              <a:rPr lang="en-US" sz="1600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SVM</a:t>
            </a:r>
            <a:r>
              <a:rPr lang="en-US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US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hingga</a:t>
            </a:r>
            <a:r>
              <a:rPr lang="en-US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Tertinggi</a:t>
            </a:r>
            <a:r>
              <a:rPr lang="en-US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Pindaan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pada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muka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depan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Kod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Nama NOSS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dinyatakan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bermula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terendah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hingga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tertinggi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b="1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contohnya</a:t>
            </a:r>
            <a:r>
              <a:rPr lang="en-MY" sz="1600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1600" dirty="0">
              <a:latin typeface="Antique Olive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 	P-119-1	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Juruteknik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Automotif</a:t>
            </a:r>
            <a:endParaRPr lang="en-GB" sz="1600" dirty="0">
              <a:solidFill>
                <a:srgbClr val="000000"/>
              </a:solidFill>
              <a:latin typeface="Antique Olive Roman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	TP-300-2	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Juruteknik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Kenderaan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Motor	</a:t>
            </a:r>
            <a:endParaRPr lang="en-GB" sz="1600" dirty="0">
              <a:solidFill>
                <a:srgbClr val="000000"/>
              </a:solidFill>
              <a:latin typeface="Antique Olive Roman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	TP-300-3	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Juruteknik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Kanan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Kenderaan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Motor	</a:t>
            </a:r>
            <a:endParaRPr lang="en-GB" sz="1600" dirty="0">
              <a:solidFill>
                <a:srgbClr val="000000"/>
              </a:solidFill>
              <a:latin typeface="Antique Olive Roman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marL="285750" indent="-2857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 	P-080-4	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Eksekutif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Automotif</a:t>
            </a:r>
            <a:endParaRPr lang="en-GB" sz="1600" dirty="0">
              <a:solidFill>
                <a:srgbClr val="000000"/>
              </a:solidFill>
              <a:effectLst/>
              <a:latin typeface="Antique Olive Roman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8304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755576" y="1916832"/>
            <a:ext cx="7200800" cy="2934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lnSpc>
                <a:spcPct val="150000"/>
              </a:lnSpc>
              <a:spcAft>
                <a:spcPts val="1000"/>
              </a:spcAft>
            </a:pPr>
            <a:r>
              <a:rPr lang="en-US" sz="1600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Portfolio </a:t>
            </a:r>
            <a:r>
              <a:rPr lang="en-US" sz="1600" b="1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Bukti</a:t>
            </a:r>
            <a:r>
              <a:rPr lang="en-US" sz="1600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Keterampilan</a:t>
            </a:r>
            <a:r>
              <a:rPr lang="en-US" sz="1600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DVM</a:t>
            </a:r>
            <a:r>
              <a:rPr lang="en-US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US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hingga</a:t>
            </a:r>
            <a:r>
              <a:rPr lang="en-US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Tertinggi</a:t>
            </a:r>
            <a:r>
              <a:rPr lang="en-US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lvl="1" algn="just">
              <a:lnSpc>
                <a:spcPct val="150000"/>
              </a:lnSpc>
              <a:spcAft>
                <a:spcPts val="1000"/>
              </a:spcAft>
            </a:pP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Pindaan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pada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muka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depan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Kod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Nama NOSS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dinyatakan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bermula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terendah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hingga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tertinggi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MY" sz="1600" b="1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contohnya</a:t>
            </a:r>
            <a:r>
              <a:rPr lang="en-MY" sz="1600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en-GB" sz="1600" dirty="0">
              <a:latin typeface="Antique Olive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	P-119-1	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Juruteknik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Automotif</a:t>
            </a:r>
            <a:endParaRPr lang="en-GB" sz="1600" dirty="0">
              <a:solidFill>
                <a:srgbClr val="000000"/>
              </a:solidFill>
              <a:latin typeface="Antique Olive Roman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	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TP-300-2	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Juruteknik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Kenderaan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Motor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	TP-300-3	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Juruteknik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Kanan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Kenderaan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Motor	</a:t>
            </a:r>
            <a:endParaRPr lang="en-GB" sz="1600" dirty="0">
              <a:solidFill>
                <a:srgbClr val="000000"/>
              </a:solidFill>
              <a:latin typeface="Antique Olive Roman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 	P-080-4	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Eksekutif</a:t>
            </a:r>
            <a:r>
              <a:rPr lang="en-MY" sz="1600" dirty="0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 </a:t>
            </a:r>
            <a:r>
              <a:rPr lang="en-MY" sz="1600" dirty="0" err="1">
                <a:solidFill>
                  <a:srgbClr val="000000"/>
                </a:solidFill>
                <a:latin typeface="Antique Olive Roman"/>
                <a:ea typeface="Times New Roman" panose="02020603050405020304" pitchFamily="18" charset="0"/>
                <a:cs typeface="Cambria" panose="02040503050406030204" pitchFamily="18" charset="0"/>
              </a:rPr>
              <a:t>Automotif</a:t>
            </a:r>
            <a:endParaRPr lang="en-GB" sz="1600" dirty="0">
              <a:solidFill>
                <a:srgbClr val="000000"/>
              </a:solidFill>
              <a:effectLst/>
              <a:latin typeface="Antique Olive Roman"/>
              <a:ea typeface="Times New Roman" panose="02020603050405020304" pitchFamily="18" charset="0"/>
              <a:cs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11968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899592" y="1340768"/>
            <a:ext cx="6696744" cy="4202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lnSpc>
                <a:spcPct val="150000"/>
              </a:lnSpc>
              <a:spcAft>
                <a:spcPts val="0"/>
              </a:spcAft>
            </a:pPr>
            <a:r>
              <a:rPr lang="en-US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Portfolio </a:t>
            </a:r>
            <a:r>
              <a:rPr lang="en-US" b="1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Bukti</a:t>
            </a:r>
            <a:r>
              <a:rPr lang="en-US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Keterampilan</a:t>
            </a:r>
            <a:r>
              <a:rPr lang="en-US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Core Abilities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1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hingga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4)</a:t>
            </a:r>
            <a:endParaRPr lang="en-GB" dirty="0">
              <a:latin typeface="Antique Olive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0" algn="just">
              <a:lnSpc>
                <a:spcPct val="150000"/>
              </a:lnSpc>
              <a:spcAft>
                <a:spcPts val="0"/>
              </a:spcAft>
            </a:pP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Pindaan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pada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muka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depan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Kod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Nama NOSS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dinyatakan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bermula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terendah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hingga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tahap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tertinggi</a:t>
            </a: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contohnya</a:t>
            </a:r>
            <a:r>
              <a:rPr lang="en-US" b="1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1371600" algn="just">
              <a:lnSpc>
                <a:spcPct val="150000"/>
              </a:lnSpc>
              <a:spcAft>
                <a:spcPts val="0"/>
              </a:spcAft>
            </a:pPr>
            <a:endParaRPr lang="en-GB" dirty="0">
              <a:latin typeface="Antique Olive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0"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Z-009-1	NCS Core Ability</a:t>
            </a:r>
            <a:endParaRPr lang="en-GB" dirty="0">
              <a:latin typeface="Antique Olive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0"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Z-009-2	NCS Core Ability</a:t>
            </a:r>
            <a:endParaRPr lang="en-GB" dirty="0">
              <a:latin typeface="Antique Olive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0" algn="just"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Z-009-3	NCS Core Ability</a:t>
            </a:r>
            <a:endParaRPr lang="en-GB" dirty="0">
              <a:latin typeface="Antique Olive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0" algn="just">
              <a:lnSpc>
                <a:spcPct val="150000"/>
              </a:lnSpc>
              <a:spcAft>
                <a:spcPts val="1000"/>
              </a:spcAft>
            </a:pPr>
            <a:r>
              <a:rPr lang="en-US" dirty="0">
                <a:latin typeface="Antique Olive Roman"/>
                <a:ea typeface="Calibri" panose="020F0502020204030204" pitchFamily="34" charset="0"/>
                <a:cs typeface="Times New Roman" panose="02020603050405020304" pitchFamily="18" charset="0"/>
              </a:rPr>
              <a:t>Z-009-4	NCS Core Ability</a:t>
            </a:r>
            <a:endParaRPr lang="en-GB" dirty="0">
              <a:effectLst/>
              <a:latin typeface="Antique Olive Roman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7991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03669" y="2465426"/>
            <a:ext cx="716900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700" b="1" dirty="0">
                <a:solidFill>
                  <a:srgbClr val="000104"/>
                </a:solidFill>
                <a:latin typeface="Antique Olive Roman"/>
              </a:rPr>
              <a:t>PENYELARASAN PELAKSANAAN VERIFIKASI DI BAWAH PERSIJILAN KEMAHIRAN MALAYSIA MELALUI PENTAULIAHAN INDUK BPTV</a:t>
            </a:r>
          </a:p>
        </p:txBody>
      </p:sp>
      <p:pic>
        <p:nvPicPr>
          <p:cNvPr id="11" name="Picture 6" descr="Description: L:\Logo%20JP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635" y="1490223"/>
            <a:ext cx="584378" cy="7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https://upload.wikimedia.org/wikipedia/ms/8/8b/KPM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02244"/>
            <a:ext cx="1827570" cy="53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413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2987824" y="6525344"/>
            <a:ext cx="27363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346250" y="962248"/>
            <a:ext cx="5778104" cy="4944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700" b="1" dirty="0">
                <a:latin typeface="Calisto MT" panose="02040603050505030304" pitchFamily="18" charset="0"/>
              </a:rPr>
              <a:t>KELULUSAN PENTAULIAHAN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581274" y="3501008"/>
            <a:ext cx="61734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800" b="1" dirty="0">
                <a:latin typeface="Calisto MT" panose="02040603050505030304" pitchFamily="18" charset="0"/>
              </a:rPr>
              <a:t>SENARAI PUSAT BERTAULIAH CAWANGAN (PBC) </a:t>
            </a:r>
            <a:r>
              <a:rPr lang="en-US" altLang="en-US" sz="2800" b="1" dirty="0">
                <a:latin typeface="Calisto MT" panose="02040603050505030304" pitchFamily="18" charset="0"/>
                <a:hlinkClick r:id="rId3" action="ppaction://hlinkfile"/>
              </a:rPr>
              <a:t>SMK PAV  </a:t>
            </a:r>
            <a:endParaRPr lang="en-US" altLang="en-US" sz="2800" b="1" dirty="0">
              <a:latin typeface="Calisto MT" panose="02040603050505030304" pitchFamily="18" charset="0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539552" y="1639615"/>
            <a:ext cx="82568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b="1" dirty="0">
                <a:solidFill>
                  <a:srgbClr val="C00000"/>
                </a:solidFill>
                <a:latin typeface="Calisto MT" panose="02040603050505030304" pitchFamily="18" charset="0"/>
              </a:rPr>
              <a:t>PENTADBIR INDUK 		: </a:t>
            </a:r>
            <a:r>
              <a:rPr lang="en-US" altLang="en-US" sz="1200" b="1" dirty="0">
                <a:solidFill>
                  <a:srgbClr val="0070C0"/>
                </a:solidFill>
                <a:latin typeface="Calisto MT" panose="02040603050505030304" pitchFamily="18" charset="0"/>
              </a:rPr>
              <a:t>BAHAGIAN PENDIDIKAN TEKNIK DAN VOKASIONAL (BPTV)</a:t>
            </a:r>
          </a:p>
          <a:p>
            <a:r>
              <a:rPr lang="en-US" altLang="en-US" sz="1200" b="1" dirty="0">
                <a:solidFill>
                  <a:srgbClr val="C00000"/>
                </a:solidFill>
                <a:latin typeface="Calisto MT" panose="02040603050505030304" pitchFamily="18" charset="0"/>
              </a:rPr>
              <a:t>KOD PENTADBIR    		: </a:t>
            </a:r>
            <a:r>
              <a:rPr lang="en-US" altLang="en-US" sz="1200" b="1" dirty="0">
                <a:solidFill>
                  <a:srgbClr val="0070C0"/>
                </a:solidFill>
                <a:latin typeface="Calisto MT" panose="02040603050505030304" pitchFamily="18" charset="0"/>
              </a:rPr>
              <a:t>K05000P</a:t>
            </a:r>
          </a:p>
          <a:p>
            <a:r>
              <a:rPr lang="en-US" altLang="en-US" sz="1200" b="1" dirty="0">
                <a:latin typeface="Calisto MT" panose="02040603050505030304" pitchFamily="18" charset="0"/>
              </a:rPr>
              <a:t>AGENSI PEMILIK    		</a:t>
            </a:r>
            <a:r>
              <a:rPr lang="en-US" altLang="en-US" sz="1200" b="1" dirty="0">
                <a:solidFill>
                  <a:schemeClr val="accent1"/>
                </a:solidFill>
                <a:latin typeface="Calisto MT" panose="02040603050505030304" pitchFamily="18" charset="0"/>
              </a:rPr>
              <a:t>: </a:t>
            </a:r>
            <a:r>
              <a:rPr lang="en-US" altLang="en-US" sz="1200" b="1" dirty="0">
                <a:solidFill>
                  <a:srgbClr val="0070C0"/>
                </a:solidFill>
                <a:latin typeface="Calisto MT" panose="02040603050505030304" pitchFamily="18" charset="0"/>
              </a:rPr>
              <a:t>KEMENTERIAN PENDIDIKAN MALAYSIA (KPM)</a:t>
            </a:r>
          </a:p>
          <a:p>
            <a:r>
              <a:rPr lang="en-US" altLang="en-US" sz="1200" b="1" dirty="0">
                <a:latin typeface="Calisto MT" panose="02040603050505030304" pitchFamily="18" charset="0"/>
              </a:rPr>
              <a:t>TEMPOH PENTAULIAHAN	</a:t>
            </a:r>
            <a:r>
              <a:rPr lang="en-US" altLang="en-US" sz="1200" b="1" dirty="0">
                <a:solidFill>
                  <a:schemeClr val="accent1"/>
                </a:solidFill>
                <a:latin typeface="Calisto MT" panose="02040603050505030304" pitchFamily="18" charset="0"/>
              </a:rPr>
              <a:t>: </a:t>
            </a:r>
            <a:r>
              <a:rPr lang="en-US" altLang="en-US" sz="1200" b="1" dirty="0">
                <a:latin typeface="Calisto MT" panose="02040603050505030304" pitchFamily="18" charset="0"/>
              </a:rPr>
              <a:t>28 OKT 2015 – 27 OKT 2018</a:t>
            </a:r>
          </a:p>
          <a:p>
            <a:endParaRPr lang="en-US" altLang="en-US" sz="1200" b="1" dirty="0">
              <a:solidFill>
                <a:srgbClr val="0070C0"/>
              </a:solidFill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7918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771" y="859771"/>
            <a:ext cx="8370409" cy="5490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24040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71836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1"/>
          <p:cNvSpPr txBox="1">
            <a:spLocks/>
          </p:cNvSpPr>
          <p:nvPr/>
        </p:nvSpPr>
        <p:spPr>
          <a:xfrm>
            <a:off x="-72008" y="965591"/>
            <a:ext cx="7772874" cy="4572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en-US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ntique Olive Roman"/>
              </a:rPr>
              <a:t>PENGESAHAN PELAKSANAAN LATIHAN DI PBC</a:t>
            </a:r>
          </a:p>
        </p:txBody>
      </p:sp>
      <p:graphicFrame>
        <p:nvGraphicFramePr>
          <p:cNvPr id="1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9193091"/>
              </p:ext>
            </p:extLst>
          </p:nvPr>
        </p:nvGraphicFramePr>
        <p:xfrm>
          <a:off x="789568" y="1766477"/>
          <a:ext cx="6911298" cy="3411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089175" y="6036188"/>
            <a:ext cx="52578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350" b="1" dirty="0">
                <a:latin typeface="Antique Olive Roman"/>
              </a:rPr>
              <a:t>DISEMAK DAN DISAHKAN OLEH PPL &amp; PEGAWAI PEMANTAU.</a:t>
            </a:r>
          </a:p>
        </p:txBody>
      </p:sp>
    </p:spTree>
    <p:extLst>
      <p:ext uri="{BB962C8B-B14F-4D97-AF65-F5344CB8AC3E}">
        <p14:creationId xmlns:p14="http://schemas.microsoft.com/office/powerpoint/2010/main" val="300635036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9512" y="6436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 dirty="0">
                <a:latin typeface="Antique Olive Roman"/>
              </a:endParaRPr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1"/>
          <p:cNvSpPr txBox="1">
            <a:spLocks/>
          </p:cNvSpPr>
          <p:nvPr/>
        </p:nvSpPr>
        <p:spPr>
          <a:xfrm>
            <a:off x="-180528" y="940402"/>
            <a:ext cx="7920880" cy="4572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en-US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ntique Olive Roman"/>
              </a:rPr>
              <a:t>PENGESAHAN PELAKSANAAN LATIHAN DI PBC</a:t>
            </a:r>
          </a:p>
        </p:txBody>
      </p:sp>
      <p:graphicFrame>
        <p:nvGraphicFramePr>
          <p:cNvPr id="1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715708"/>
              </p:ext>
            </p:extLst>
          </p:nvPr>
        </p:nvGraphicFramePr>
        <p:xfrm>
          <a:off x="647564" y="1711763"/>
          <a:ext cx="7416823" cy="3488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835696" y="5421020"/>
            <a:ext cx="547260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350" b="1" dirty="0"/>
              <a:t>DISEMAK DAN DISAHKAN OLEH PPL &amp; PEGAWAI PEMANTAU.</a:t>
            </a:r>
          </a:p>
        </p:txBody>
      </p:sp>
    </p:spTree>
    <p:extLst>
      <p:ext uri="{BB962C8B-B14F-4D97-AF65-F5344CB8AC3E}">
        <p14:creationId xmlns:p14="http://schemas.microsoft.com/office/powerpoint/2010/main" val="32576125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/>
          <p:cNvSpPr txBox="1">
            <a:spLocks/>
          </p:cNvSpPr>
          <p:nvPr/>
        </p:nvSpPr>
        <p:spPr>
          <a:xfrm>
            <a:off x="1885950" y="1771650"/>
            <a:ext cx="5778104" cy="514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57213" indent="-557213"/>
            <a:r>
              <a:rPr lang="en-US" altLang="en-US" b="1">
                <a:latin typeface="Antique Olive Roman"/>
              </a:rPr>
              <a:t>TATACARA PENILAIAN</a:t>
            </a:r>
            <a:endParaRPr lang="en-US" altLang="en-US" b="1" dirty="0">
              <a:latin typeface="Antique Olive Roman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951074" y="2547827"/>
            <a:ext cx="5429250" cy="2400300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270272" indent="-270272">
              <a:buFont typeface="Arial" pitchFamily="34" charset="0"/>
              <a:buChar char="•"/>
              <a:tabLst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2100" b="1" dirty="0">
                <a:solidFill>
                  <a:schemeClr val="tx1"/>
                </a:solidFill>
                <a:latin typeface="Antique Olive Roman"/>
                <a:cs typeface="Aharoni" pitchFamily="2" charset="-79"/>
              </a:rPr>
              <a:t>PRINSIP DAN KONSEP PENILAIAN  </a:t>
            </a:r>
          </a:p>
          <a:p>
            <a:pPr marL="270272" indent="-270272">
              <a:buFont typeface="Arial" pitchFamily="34" charset="0"/>
              <a:buChar char="•"/>
              <a:tabLst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2100" b="1" dirty="0">
                <a:solidFill>
                  <a:schemeClr val="tx1"/>
                </a:solidFill>
                <a:latin typeface="Antique Olive Roman"/>
                <a:cs typeface="Aharoni" pitchFamily="2" charset="-79"/>
              </a:rPr>
              <a:t>SISTEM PEMARKAHAN</a:t>
            </a:r>
          </a:p>
          <a:p>
            <a:pPr marL="270272" indent="-270272">
              <a:buFont typeface="Arial" pitchFamily="34" charset="0"/>
              <a:buChar char="•"/>
              <a:tabLst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2100" b="1" dirty="0">
                <a:solidFill>
                  <a:schemeClr val="tx1"/>
                </a:solidFill>
                <a:latin typeface="Antique Olive Roman"/>
                <a:cs typeface="Aharoni" pitchFamily="2" charset="-79"/>
              </a:rPr>
              <a:t>REKOD PENILAIAN KUMULATIF (RPK)</a:t>
            </a:r>
          </a:p>
          <a:p>
            <a:pPr marL="270272" indent="-270272">
              <a:buFont typeface="Arial" pitchFamily="34" charset="0"/>
              <a:buChar char="•"/>
              <a:tabLst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2100" b="1" dirty="0">
                <a:solidFill>
                  <a:schemeClr val="tx1"/>
                </a:solidFill>
                <a:latin typeface="Antique Olive Roman"/>
                <a:cs typeface="Aharoni" pitchFamily="2" charset="-79"/>
              </a:rPr>
              <a:t>BORANG-BORANG BERKAITAN</a:t>
            </a:r>
          </a:p>
          <a:p>
            <a:pPr marL="270272" indent="-270272">
              <a:buFont typeface="Arial" pitchFamily="34" charset="0"/>
              <a:buChar char="•"/>
              <a:tabLst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2100" b="1" dirty="0">
                <a:solidFill>
                  <a:schemeClr val="tx1"/>
                </a:solidFill>
                <a:latin typeface="Antique Olive Roman"/>
                <a:cs typeface="Aharoni" pitchFamily="2" charset="-79"/>
              </a:rPr>
              <a:t>PERANAN &amp; TANGGUNGJAWAB</a:t>
            </a:r>
          </a:p>
          <a:p>
            <a:pPr marL="270272" indent="-270272">
              <a:buFont typeface="Arial" pitchFamily="34" charset="0"/>
              <a:buChar char="•"/>
              <a:tabLst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2100" b="1" dirty="0">
                <a:solidFill>
                  <a:schemeClr val="tx1"/>
                </a:solidFill>
                <a:latin typeface="Antique Olive Roman"/>
                <a:cs typeface="Aharoni" pitchFamily="2" charset="-79"/>
              </a:rPr>
              <a:t>ETIKA  PPL</a:t>
            </a:r>
          </a:p>
        </p:txBody>
      </p:sp>
    </p:spTree>
    <p:extLst>
      <p:ext uri="{BB962C8B-B14F-4D97-AF65-F5344CB8AC3E}">
        <p14:creationId xmlns:p14="http://schemas.microsoft.com/office/powerpoint/2010/main" val="17988705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/>
          <p:cNvSpPr/>
          <p:nvPr/>
        </p:nvSpPr>
        <p:spPr>
          <a:xfrm>
            <a:off x="1976327" y="2612951"/>
            <a:ext cx="5257800" cy="1371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3000" b="1" dirty="0">
                <a:solidFill>
                  <a:schemeClr val="tx1"/>
                </a:solidFill>
                <a:latin typeface="Antique Olive Roman"/>
                <a:cs typeface="Aharoni" pitchFamily="2" charset="-79"/>
              </a:rPr>
              <a:t>PRINSIP DAN KONSEP PENILAIAN </a:t>
            </a:r>
          </a:p>
        </p:txBody>
      </p:sp>
    </p:spTree>
    <p:extLst>
      <p:ext uri="{BB962C8B-B14F-4D97-AF65-F5344CB8AC3E}">
        <p14:creationId xmlns:p14="http://schemas.microsoft.com/office/powerpoint/2010/main" val="295316915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8"/>
          <p:cNvSpPr/>
          <p:nvPr/>
        </p:nvSpPr>
        <p:spPr>
          <a:xfrm>
            <a:off x="2121227" y="2518588"/>
            <a:ext cx="5115069" cy="1630492"/>
          </a:xfrm>
          <a:custGeom>
            <a:avLst/>
            <a:gdLst>
              <a:gd name="connsiteX0" fmla="*/ 0 w 6387846"/>
              <a:gd name="connsiteY0" fmla="*/ 327413 h 3274130"/>
              <a:gd name="connsiteX1" fmla="*/ 327413 w 6387846"/>
              <a:gd name="connsiteY1" fmla="*/ 0 h 3274130"/>
              <a:gd name="connsiteX2" fmla="*/ 6060433 w 6387846"/>
              <a:gd name="connsiteY2" fmla="*/ 0 h 3274130"/>
              <a:gd name="connsiteX3" fmla="*/ 6387846 w 6387846"/>
              <a:gd name="connsiteY3" fmla="*/ 327413 h 3274130"/>
              <a:gd name="connsiteX4" fmla="*/ 6387846 w 6387846"/>
              <a:gd name="connsiteY4" fmla="*/ 2946717 h 3274130"/>
              <a:gd name="connsiteX5" fmla="*/ 6060433 w 6387846"/>
              <a:gd name="connsiteY5" fmla="*/ 3274130 h 3274130"/>
              <a:gd name="connsiteX6" fmla="*/ 327413 w 6387846"/>
              <a:gd name="connsiteY6" fmla="*/ 3274130 h 3274130"/>
              <a:gd name="connsiteX7" fmla="*/ 0 w 6387846"/>
              <a:gd name="connsiteY7" fmla="*/ 2946717 h 3274130"/>
              <a:gd name="connsiteX8" fmla="*/ 0 w 6387846"/>
              <a:gd name="connsiteY8" fmla="*/ 327413 h 327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87846" h="3274130">
                <a:moveTo>
                  <a:pt x="0" y="327413"/>
                </a:moveTo>
                <a:cubicBezTo>
                  <a:pt x="0" y="146588"/>
                  <a:pt x="146588" y="0"/>
                  <a:pt x="327413" y="0"/>
                </a:cubicBezTo>
                <a:lnTo>
                  <a:pt x="6060433" y="0"/>
                </a:lnTo>
                <a:cubicBezTo>
                  <a:pt x="6241258" y="0"/>
                  <a:pt x="6387846" y="146588"/>
                  <a:pt x="6387846" y="327413"/>
                </a:cubicBezTo>
                <a:lnTo>
                  <a:pt x="6387846" y="2946717"/>
                </a:lnTo>
                <a:cubicBezTo>
                  <a:pt x="6387846" y="3127542"/>
                  <a:pt x="6241258" y="3274130"/>
                  <a:pt x="6060433" y="3274130"/>
                </a:cubicBezTo>
                <a:lnTo>
                  <a:pt x="327413" y="3274130"/>
                </a:lnTo>
                <a:cubicBezTo>
                  <a:pt x="146588" y="3274130"/>
                  <a:pt x="0" y="3127542"/>
                  <a:pt x="0" y="2946717"/>
                </a:cubicBezTo>
                <a:lnTo>
                  <a:pt x="0" y="327413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70688" tIns="170688" rIns="170688" bIns="909973" spcCol="1270"/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400" b="1" dirty="0" err="1">
                <a:solidFill>
                  <a:schemeClr val="bg1"/>
                </a:solidFill>
                <a:latin typeface="Antique Olive Roman"/>
                <a:cs typeface="Arial" charset="0"/>
              </a:rPr>
              <a:t>Proses</a:t>
            </a:r>
            <a:r>
              <a:rPr lang="en-US" sz="2400" b="1" dirty="0">
                <a:solidFill>
                  <a:schemeClr val="bg1"/>
                </a:solidFill>
                <a:latin typeface="Antique Olive Roman"/>
                <a:cs typeface="Arial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ntique Olive Roman"/>
                <a:cs typeface="Arial" charset="0"/>
              </a:rPr>
              <a:t>untuk</a:t>
            </a:r>
            <a:r>
              <a:rPr lang="en-US" sz="2400" b="1" dirty="0">
                <a:solidFill>
                  <a:schemeClr val="bg1"/>
                </a:solidFill>
                <a:latin typeface="Antique Olive Roman"/>
                <a:cs typeface="Arial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ntique Olive Roman"/>
                <a:cs typeface="Arial" charset="0"/>
              </a:rPr>
              <a:t>menentukan</a:t>
            </a:r>
            <a:r>
              <a:rPr lang="en-US" sz="2400" b="1" dirty="0">
                <a:solidFill>
                  <a:schemeClr val="bg1"/>
                </a:solidFill>
                <a:latin typeface="Antique Olive Roman"/>
                <a:cs typeface="Arial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ntique Olive Roman"/>
                <a:cs typeface="Arial" charset="0"/>
              </a:rPr>
              <a:t>keterampilan</a:t>
            </a:r>
            <a:r>
              <a:rPr lang="en-US" sz="2400" b="1" dirty="0">
                <a:solidFill>
                  <a:schemeClr val="bg1"/>
                </a:solidFill>
                <a:latin typeface="Antique Olive Roman"/>
                <a:cs typeface="Arial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ntique Olive Roman"/>
                <a:cs typeface="Arial" charset="0"/>
              </a:rPr>
              <a:t>seseorang</a:t>
            </a:r>
            <a:r>
              <a:rPr lang="en-US" sz="2400" b="1" dirty="0">
                <a:solidFill>
                  <a:schemeClr val="bg1"/>
                </a:solidFill>
                <a:latin typeface="Antique Olive Roman"/>
                <a:cs typeface="Arial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ntique Olive Roman"/>
                <a:cs typeface="Arial" charset="0"/>
              </a:rPr>
              <a:t>calon</a:t>
            </a:r>
            <a:r>
              <a:rPr lang="en-US" sz="2400" b="1" dirty="0">
                <a:solidFill>
                  <a:schemeClr val="bg1"/>
                </a:solidFill>
                <a:latin typeface="Antique Olive Roman"/>
                <a:cs typeface="Arial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ntique Olive Roman"/>
                <a:cs typeface="Arial" charset="0"/>
              </a:rPr>
              <a:t>memenuhi</a:t>
            </a:r>
            <a:r>
              <a:rPr lang="en-US" sz="2400" b="1" dirty="0">
                <a:solidFill>
                  <a:schemeClr val="bg1"/>
                </a:solidFill>
                <a:latin typeface="Antique Olive Roman"/>
                <a:cs typeface="Arial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ntique Olive Roman"/>
                <a:cs typeface="Arial" charset="0"/>
              </a:rPr>
              <a:t>keperluan</a:t>
            </a:r>
            <a:r>
              <a:rPr lang="en-US" sz="2400" b="1" dirty="0">
                <a:solidFill>
                  <a:schemeClr val="bg1"/>
                </a:solidFill>
                <a:latin typeface="Antique Olive Roman"/>
                <a:cs typeface="Arial" charset="0"/>
              </a:rPr>
              <a:t> NOSS</a:t>
            </a:r>
            <a:endParaRPr lang="en-US" sz="2400" u="sng" dirty="0">
              <a:solidFill>
                <a:schemeClr val="bg1"/>
              </a:solidFill>
              <a:latin typeface="Antique Olive Roman"/>
              <a:cs typeface="Tahoma" pitchFamily="34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581718" y="1596214"/>
            <a:ext cx="4286250" cy="524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801" tIns="31340" rIns="63801" bIns="31340">
            <a:spAutoFit/>
          </a:bodyPr>
          <a:lstStyle>
            <a:lvl1pPr defTabSz="8588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88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88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88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88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8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8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8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8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3000" b="1" dirty="0">
                <a:latin typeface="Antique Olive Roman"/>
                <a:cs typeface="Tahoma" panose="020B0604030504040204" pitchFamily="34" charset="0"/>
              </a:rPr>
              <a:t>DEFINISI PENILAIAN</a:t>
            </a:r>
          </a:p>
        </p:txBody>
      </p:sp>
    </p:spTree>
    <p:extLst>
      <p:ext uri="{BB962C8B-B14F-4D97-AF65-F5344CB8AC3E}">
        <p14:creationId xmlns:p14="http://schemas.microsoft.com/office/powerpoint/2010/main" val="408287667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87016" y="340417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2019607" y="1592962"/>
            <a:ext cx="4672737" cy="4332436"/>
            <a:chOff x="3592513" y="2051050"/>
            <a:chExt cx="4713287" cy="3868738"/>
          </a:xfrm>
        </p:grpSpPr>
        <p:sp>
          <p:nvSpPr>
            <p:cNvPr id="11" name="AutoShape 5"/>
            <p:cNvSpPr>
              <a:spLocks noChangeArrowheads="1"/>
            </p:cNvSpPr>
            <p:nvPr/>
          </p:nvSpPr>
          <p:spPr bwMode="auto">
            <a:xfrm>
              <a:off x="3592513" y="2051050"/>
              <a:ext cx="4713287" cy="3868738"/>
            </a:xfrm>
            <a:prstGeom prst="roundRect">
              <a:avLst>
                <a:gd name="adj" fmla="val 3481"/>
              </a:avLst>
            </a:prstGeom>
            <a:solidFill>
              <a:srgbClr val="FFFFFF"/>
            </a:solidFill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ms-MY" altLang="en-US" sz="1350">
                <a:latin typeface="Antique Olive Roman"/>
              </a:endParaRP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ltGray">
            <a:xfrm>
              <a:off x="3707378" y="2193626"/>
              <a:ext cx="4503978" cy="1131028"/>
            </a:xfrm>
            <a:prstGeom prst="roundRect">
              <a:avLst>
                <a:gd name="adj" fmla="val 10889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latin typeface="Antique Olive Roman"/>
              </a:endParaRPr>
            </a:p>
          </p:txBody>
        </p:sp>
        <p:sp>
          <p:nvSpPr>
            <p:cNvPr id="15" name="AutoShape 10"/>
            <p:cNvSpPr>
              <a:spLocks noChangeArrowheads="1"/>
            </p:cNvSpPr>
            <p:nvPr/>
          </p:nvSpPr>
          <p:spPr bwMode="ltGray">
            <a:xfrm>
              <a:off x="3707378" y="3415711"/>
              <a:ext cx="4503978" cy="721270"/>
            </a:xfrm>
            <a:prstGeom prst="roundRect">
              <a:avLst>
                <a:gd name="adj" fmla="val 10889"/>
              </a:avLst>
            </a:prstGeom>
            <a:ln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 dirty="0">
                <a:latin typeface="Antique Olive Roman"/>
              </a:endParaRPr>
            </a:p>
          </p:txBody>
        </p:sp>
        <p:sp>
          <p:nvSpPr>
            <p:cNvPr id="16" name="AutoShape 13"/>
            <p:cNvSpPr>
              <a:spLocks noChangeArrowheads="1"/>
            </p:cNvSpPr>
            <p:nvPr/>
          </p:nvSpPr>
          <p:spPr bwMode="ltGray">
            <a:xfrm>
              <a:off x="3707378" y="4367021"/>
              <a:ext cx="4503978" cy="920158"/>
            </a:xfrm>
            <a:prstGeom prst="roundRect">
              <a:avLst>
                <a:gd name="adj" fmla="val 10889"/>
              </a:avLst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latin typeface="Antique Olive Roman"/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gray">
            <a:xfrm>
              <a:off x="4077722" y="4457866"/>
              <a:ext cx="3967942" cy="85199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defTabSz="644129">
                <a:defRPr/>
              </a:pPr>
              <a:r>
                <a:rPr lang="en-US" sz="1400" dirty="0" err="1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Mencukupi</a:t>
              </a:r>
              <a:r>
                <a:rPr lang="en-US" sz="14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 </a:t>
              </a:r>
              <a:r>
                <a:rPr lang="en-US" sz="1400" i="1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(Sufficiency)</a:t>
              </a:r>
            </a:p>
            <a:p>
              <a:pPr defTabSz="644129">
                <a:defRPr/>
              </a:pPr>
              <a:r>
                <a:rPr lang="en-US" sz="14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Adakah</a:t>
              </a:r>
              <a:r>
                <a:rPr lang="en-US" sz="1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 </a:t>
              </a:r>
              <a:r>
                <a:rPr lang="en-US" sz="14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Penilaian</a:t>
              </a:r>
              <a:r>
                <a:rPr lang="en-US" sz="1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 </a:t>
              </a:r>
              <a:r>
                <a:rPr lang="en-US" sz="14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Memenuhi</a:t>
              </a:r>
              <a:r>
                <a:rPr lang="en-US" sz="1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 </a:t>
              </a:r>
              <a:r>
                <a:rPr lang="en-US" sz="14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Secara</a:t>
              </a:r>
              <a:r>
                <a:rPr lang="en-US" sz="1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 </a:t>
              </a:r>
              <a:r>
                <a:rPr lang="en-US" sz="14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Menyeluruh</a:t>
              </a:r>
              <a:r>
                <a:rPr lang="en-US" sz="1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 </a:t>
              </a:r>
              <a:r>
                <a:rPr lang="en-US" sz="14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Kehendak</a:t>
              </a:r>
              <a:r>
                <a:rPr lang="en-US" sz="1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 </a:t>
              </a:r>
              <a:r>
                <a:rPr lang="en-US" sz="14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Profil</a:t>
              </a:r>
              <a:r>
                <a:rPr lang="en-US" sz="1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 </a:t>
              </a:r>
              <a:r>
                <a:rPr lang="en-US" sz="14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Tugasan</a:t>
              </a:r>
              <a:r>
                <a:rPr lang="en-US" sz="1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 / </a:t>
              </a:r>
              <a:r>
                <a:rPr lang="en-US" sz="1400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work activities</a:t>
              </a:r>
              <a:r>
                <a:rPr lang="en-US" sz="1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tique Olive Roman"/>
                  <a:cs typeface="Arial" charset="0"/>
                </a:rPr>
                <a:t> ?</a:t>
              </a:r>
              <a:r>
                <a:rPr lang="en-US" sz="1400" dirty="0">
                  <a:latin typeface="Antique Olive Roman"/>
                  <a:cs typeface="Arial" charset="0"/>
                </a:rPr>
                <a:t> </a:t>
              </a:r>
              <a:endParaRPr 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ntique Olive Roman"/>
                <a:cs typeface="Arial" charset="0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4295775" y="3567113"/>
              <a:ext cx="3722688" cy="267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ms-MY" altLang="en-US" sz="1350">
                <a:solidFill>
                  <a:srgbClr val="000000"/>
                </a:solidFill>
                <a:latin typeface="Antique Olive Roman"/>
              </a:endParaRP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gray">
            <a:xfrm>
              <a:off x="4190590" y="2275361"/>
              <a:ext cx="3723716" cy="961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588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588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588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588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5883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58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58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58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58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Clr>
                  <a:schemeClr val="hlink"/>
                </a:buClr>
                <a:buSzPct val="150000"/>
                <a:buFont typeface="Webdings" panose="05030102010509060703" pitchFamily="18" charset="2"/>
                <a:buNone/>
              </a:pPr>
              <a:r>
                <a:rPr lang="en-US" altLang="en-US" sz="1600" dirty="0" err="1">
                  <a:solidFill>
                    <a:srgbClr val="000099"/>
                  </a:solidFill>
                  <a:latin typeface="Antique Olive Roman"/>
                </a:rPr>
                <a:t>Kesahihan</a:t>
              </a:r>
              <a:r>
                <a:rPr lang="en-US" altLang="en-US" sz="1600" dirty="0">
                  <a:solidFill>
                    <a:srgbClr val="000099"/>
                  </a:solidFill>
                  <a:latin typeface="Antique Olive Roman"/>
                </a:rPr>
                <a:t> </a:t>
              </a:r>
              <a:r>
                <a:rPr lang="en-US" altLang="en-US" sz="1600" i="1" dirty="0">
                  <a:solidFill>
                    <a:srgbClr val="000099"/>
                  </a:solidFill>
                  <a:latin typeface="Antique Olive Roman"/>
                </a:rPr>
                <a:t>(Validity)</a:t>
              </a:r>
            </a:p>
            <a:p>
              <a:pPr>
                <a:buClr>
                  <a:schemeClr val="hlink"/>
                </a:buClr>
                <a:buSzPct val="150000"/>
                <a:buFont typeface="Webdings" panose="05030102010509060703" pitchFamily="18" charset="2"/>
                <a:buNone/>
              </a:pPr>
              <a:r>
                <a:rPr lang="en-US" altLang="en-US" sz="1600" dirty="0" err="1">
                  <a:latin typeface="Antique Olive Roman"/>
                </a:rPr>
                <a:t>Adakah</a:t>
              </a:r>
              <a:r>
                <a:rPr lang="en-US" altLang="en-US" sz="1600" dirty="0">
                  <a:latin typeface="Antique Olive Roman"/>
                </a:rPr>
                <a:t> </a:t>
              </a:r>
              <a:r>
                <a:rPr lang="en-US" altLang="en-US" sz="1600" dirty="0" err="1">
                  <a:latin typeface="Antique Olive Roman"/>
                </a:rPr>
                <a:t>penilaian</a:t>
              </a:r>
              <a:r>
                <a:rPr lang="en-US" altLang="en-US" sz="1600" dirty="0">
                  <a:latin typeface="Antique Olive Roman"/>
                </a:rPr>
                <a:t> </a:t>
              </a:r>
              <a:r>
                <a:rPr lang="en-US" altLang="en-US" sz="1600" dirty="0" err="1">
                  <a:latin typeface="Antique Olive Roman"/>
                </a:rPr>
                <a:t>mengukur</a:t>
              </a:r>
              <a:r>
                <a:rPr lang="en-US" altLang="en-US" sz="1600" dirty="0">
                  <a:latin typeface="Antique Olive Roman"/>
                </a:rPr>
                <a:t> </a:t>
              </a:r>
              <a:r>
                <a:rPr lang="en-US" altLang="en-US" sz="1600" dirty="0" err="1">
                  <a:latin typeface="Antique Olive Roman"/>
                </a:rPr>
                <a:t>apa</a:t>
              </a:r>
              <a:r>
                <a:rPr lang="en-US" altLang="en-US" sz="1600" dirty="0">
                  <a:latin typeface="Antique Olive Roman"/>
                </a:rPr>
                <a:t> yang </a:t>
              </a:r>
              <a:r>
                <a:rPr lang="en-US" altLang="en-US" sz="1600" dirty="0" err="1">
                  <a:latin typeface="Antique Olive Roman"/>
                </a:rPr>
                <a:t>sepatutnya</a:t>
              </a:r>
              <a:r>
                <a:rPr lang="en-US" altLang="en-US" sz="1600" dirty="0">
                  <a:latin typeface="Antique Olive Roman"/>
                </a:rPr>
                <a:t> </a:t>
              </a:r>
              <a:r>
                <a:rPr lang="en-US" altLang="en-US" sz="1600" dirty="0" err="1">
                  <a:latin typeface="Antique Olive Roman"/>
                </a:rPr>
                <a:t>dinilai</a:t>
              </a:r>
              <a:r>
                <a:rPr lang="en-US" altLang="en-US" sz="1600" dirty="0">
                  <a:latin typeface="Antique Olive Roman"/>
                </a:rPr>
                <a:t> </a:t>
              </a:r>
              <a:r>
                <a:rPr lang="en-US" altLang="en-US" sz="1600" dirty="0" err="1">
                  <a:latin typeface="Antique Olive Roman"/>
                </a:rPr>
                <a:t>mengikut</a:t>
              </a:r>
              <a:r>
                <a:rPr lang="en-US" altLang="en-US" sz="1600" dirty="0">
                  <a:latin typeface="Antique Olive Roman"/>
                </a:rPr>
                <a:t> </a:t>
              </a:r>
              <a:r>
                <a:rPr lang="en-US" altLang="en-US" sz="1600" dirty="0" err="1">
                  <a:latin typeface="Antique Olive Roman"/>
                </a:rPr>
                <a:t>keperluan</a:t>
              </a:r>
              <a:r>
                <a:rPr lang="en-US" altLang="en-US" sz="1600" dirty="0">
                  <a:latin typeface="Antique Olive Roman"/>
                </a:rPr>
                <a:t> NOSS?</a:t>
              </a:r>
              <a:r>
                <a:rPr lang="en-US" altLang="en-US" sz="1600" i="1" dirty="0">
                  <a:latin typeface="Antique Olive Roman"/>
                </a:rPr>
                <a:t> </a:t>
              </a:r>
              <a:endParaRPr lang="en-US" altLang="en-US" sz="1600" dirty="0">
                <a:solidFill>
                  <a:srgbClr val="000000"/>
                </a:solidFill>
                <a:latin typeface="Antique Olive Roman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2643526" y="3110081"/>
            <a:ext cx="351264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44129">
              <a:buClr>
                <a:schemeClr val="hlink"/>
              </a:buClr>
              <a:buSzPct val="150000"/>
              <a:defRPr/>
            </a:pPr>
            <a:r>
              <a:rPr lang="en-US" sz="1500" dirty="0" err="1">
                <a:solidFill>
                  <a:srgbClr val="000099"/>
                </a:solidFill>
                <a:latin typeface="Antique Olive Roman"/>
                <a:cs typeface="Arial" charset="0"/>
              </a:rPr>
              <a:t>Kebolehpercayaan</a:t>
            </a:r>
            <a:r>
              <a:rPr lang="en-US" sz="1500" dirty="0">
                <a:solidFill>
                  <a:srgbClr val="000099"/>
                </a:solidFill>
                <a:latin typeface="Antique Olive Roman"/>
                <a:cs typeface="Arial" charset="0"/>
              </a:rPr>
              <a:t> </a:t>
            </a:r>
            <a:r>
              <a:rPr lang="en-US" sz="1500" i="1" dirty="0">
                <a:solidFill>
                  <a:srgbClr val="000099"/>
                </a:solidFill>
                <a:latin typeface="Antique Olive Roman"/>
                <a:cs typeface="Arial" charset="0"/>
              </a:rPr>
              <a:t>(Reliability)</a:t>
            </a:r>
          </a:p>
          <a:p>
            <a:pPr defTabSz="644129">
              <a:buClr>
                <a:schemeClr val="hlink"/>
              </a:buClr>
              <a:buSzPct val="150000"/>
              <a:defRPr/>
            </a:pPr>
            <a:r>
              <a:rPr lang="en-US" sz="1500" dirty="0" err="1">
                <a:latin typeface="Antique Olive Roman"/>
                <a:cs typeface="Arial" charset="0"/>
              </a:rPr>
              <a:t>Adakah</a:t>
            </a:r>
            <a:r>
              <a:rPr lang="en-US" sz="1500" dirty="0">
                <a:latin typeface="Antique Olive Roman"/>
                <a:cs typeface="Arial" charset="0"/>
              </a:rPr>
              <a:t> </a:t>
            </a:r>
            <a:r>
              <a:rPr lang="en-US" sz="1500" dirty="0" err="1">
                <a:latin typeface="Antique Olive Roman"/>
                <a:cs typeface="Arial" charset="0"/>
              </a:rPr>
              <a:t>Penilaian</a:t>
            </a:r>
            <a:r>
              <a:rPr lang="en-US" sz="1500" dirty="0">
                <a:latin typeface="Antique Olive Roman"/>
                <a:cs typeface="Arial" charset="0"/>
              </a:rPr>
              <a:t> </a:t>
            </a:r>
            <a:r>
              <a:rPr lang="en-US" sz="1500" dirty="0" err="1">
                <a:latin typeface="Antique Olive Roman"/>
                <a:cs typeface="Arial" charset="0"/>
              </a:rPr>
              <a:t>Setara</a:t>
            </a:r>
            <a:r>
              <a:rPr lang="en-US" sz="1500" dirty="0">
                <a:latin typeface="Antique Olive Roman"/>
                <a:cs typeface="Arial" charset="0"/>
              </a:rPr>
              <a:t>/</a:t>
            </a:r>
            <a:r>
              <a:rPr lang="en-US" sz="1500" dirty="0" err="1">
                <a:latin typeface="Antique Olive Roman"/>
                <a:cs typeface="Arial" charset="0"/>
              </a:rPr>
              <a:t>Seragam</a:t>
            </a:r>
            <a:r>
              <a:rPr lang="en-US" sz="1500" dirty="0">
                <a:latin typeface="Antique Olive Roman"/>
                <a:cs typeface="Arial" charset="0"/>
              </a:rPr>
              <a:t> </a:t>
            </a:r>
            <a:r>
              <a:rPr lang="en-US" sz="1500" dirty="0" err="1">
                <a:latin typeface="Antique Olive Roman"/>
                <a:cs typeface="Arial" charset="0"/>
              </a:rPr>
              <a:t>Bagi</a:t>
            </a:r>
            <a:r>
              <a:rPr lang="en-US" sz="1500" dirty="0">
                <a:latin typeface="Antique Olive Roman"/>
                <a:cs typeface="Arial" charset="0"/>
              </a:rPr>
              <a:t> </a:t>
            </a:r>
            <a:r>
              <a:rPr lang="en-US" sz="15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ntique Olive Roman"/>
                <a:cs typeface="Arial" charset="0"/>
              </a:rPr>
              <a:t>setiap</a:t>
            </a:r>
            <a:r>
              <a:rPr lang="en-US" sz="1500" dirty="0">
                <a:effectLst>
                  <a:outerShdw blurRad="38100" dist="38100" dir="2700000" algn="tl">
                    <a:srgbClr val="C0C0C0"/>
                  </a:outerShdw>
                </a:effectLst>
                <a:latin typeface="Antique Olive Roman"/>
                <a:cs typeface="Arial" charset="0"/>
              </a:rPr>
              <a:t> </a:t>
            </a:r>
            <a:r>
              <a:rPr lang="en-US" sz="15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ntique Olive Roman"/>
                <a:cs typeface="Arial" charset="0"/>
              </a:rPr>
              <a:t>calon</a:t>
            </a:r>
            <a:r>
              <a:rPr lang="en-US" sz="1500" dirty="0">
                <a:effectLst>
                  <a:outerShdw blurRad="38100" dist="38100" dir="2700000" algn="tl">
                    <a:srgbClr val="C0C0C0"/>
                  </a:outerShdw>
                </a:effectLst>
                <a:latin typeface="Antique Olive Roman"/>
                <a:cs typeface="Arial" charset="0"/>
              </a:rPr>
              <a:t> ?</a:t>
            </a:r>
            <a:endParaRPr lang="en-US" sz="1500" i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ntique Olive Roman"/>
              <a:cs typeface="Arial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352133" y="1071563"/>
            <a:ext cx="3867150" cy="43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3801" tIns="31340" rIns="63801" bIns="31340">
            <a:spAutoFit/>
          </a:bodyPr>
          <a:lstStyle>
            <a:lvl1pPr defTabSz="8588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588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588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588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588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58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58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58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58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400" b="1" dirty="0" err="1">
                <a:latin typeface="Antique Olive Roman"/>
                <a:cs typeface="Tahoma" panose="020B0604030504040204" pitchFamily="34" charset="0"/>
              </a:rPr>
              <a:t>Ciri</a:t>
            </a:r>
            <a:r>
              <a:rPr lang="en-US" altLang="en-US" sz="2400" b="1" dirty="0">
                <a:latin typeface="Antique Olive Roman"/>
                <a:cs typeface="Tahoma" panose="020B0604030504040204" pitchFamily="34" charset="0"/>
              </a:rPr>
              <a:t> – </a:t>
            </a:r>
            <a:r>
              <a:rPr lang="en-US" altLang="en-US" sz="2400" b="1" dirty="0" err="1">
                <a:latin typeface="Antique Olive Roman"/>
                <a:cs typeface="Tahoma" panose="020B0604030504040204" pitchFamily="34" charset="0"/>
              </a:rPr>
              <a:t>Ciri</a:t>
            </a:r>
            <a:r>
              <a:rPr lang="en-US" altLang="en-US" sz="2400" b="1" dirty="0">
                <a:latin typeface="Antique Olive Roman"/>
                <a:cs typeface="Tahoma" panose="020B0604030504040204" pitchFamily="34" charset="0"/>
              </a:rPr>
              <a:t> </a:t>
            </a:r>
            <a:r>
              <a:rPr lang="en-US" altLang="en-US" sz="2400" b="1" dirty="0" err="1">
                <a:latin typeface="Antique Olive Roman"/>
                <a:cs typeface="Tahoma" panose="020B0604030504040204" pitchFamily="34" charset="0"/>
              </a:rPr>
              <a:t>Penilaian</a:t>
            </a:r>
            <a:endParaRPr lang="en-US" altLang="en-US" sz="2400" b="1" dirty="0">
              <a:latin typeface="Antique Olive Roman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0389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714500" y="4749591"/>
            <a:ext cx="5786438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marL="173831" indent="-173831" algn="just">
              <a:buFont typeface="Wingdings" pitchFamily="2" charset="2"/>
              <a:buChar char="ü"/>
              <a:defRPr/>
            </a:pPr>
            <a:r>
              <a:rPr lang="ms-MY" sz="1050" b="1" dirty="0">
                <a:latin typeface="Antique Olive Roman"/>
                <a:ea typeface="Times New Roman" pitchFamily="18" charset="0"/>
                <a:cs typeface="Arial" panose="020B0604020202020204" pitchFamily="34" charset="0"/>
              </a:rPr>
              <a:t>Calon layak dianugerahkan SKM Tahap 1 – Tahap 5,  setelah </a:t>
            </a:r>
            <a:r>
              <a:rPr lang="ms-MY" sz="1050" b="1" u="sng" dirty="0">
                <a:solidFill>
                  <a:srgbClr val="FF0000"/>
                </a:solidFill>
                <a:latin typeface="Antique Olive Roman"/>
                <a:ea typeface="Times New Roman" pitchFamily="18" charset="0"/>
                <a:cs typeface="Arial" panose="020B0604020202020204" pitchFamily="34" charset="0"/>
              </a:rPr>
              <a:t>LULUS</a:t>
            </a:r>
            <a:r>
              <a:rPr lang="ms-MY" sz="1050" b="1" dirty="0">
                <a:latin typeface="Antique Olive Roman"/>
                <a:ea typeface="Times New Roman" pitchFamily="18" charset="0"/>
                <a:cs typeface="Arial" panose="020B0604020202020204" pitchFamily="34" charset="0"/>
              </a:rPr>
              <a:t> setiap  komponen penilaian di atas dan terampil dalam NCS-</a:t>
            </a:r>
            <a:r>
              <a:rPr lang="ms-MY" sz="1050" b="1" i="1" dirty="0">
                <a:latin typeface="Antique Olive Roman"/>
                <a:ea typeface="Times New Roman" pitchFamily="18" charset="0"/>
                <a:cs typeface="Arial" panose="020B0604020202020204" pitchFamily="34" charset="0"/>
              </a:rPr>
              <a:t>Core Abilities</a:t>
            </a:r>
            <a:r>
              <a:rPr lang="ms-MY" sz="1050" b="1" dirty="0">
                <a:latin typeface="Antique Olive Roman"/>
                <a:ea typeface="Times New Roman" pitchFamily="18" charset="0"/>
                <a:cs typeface="Arial" panose="020B0604020202020204" pitchFamily="34" charset="0"/>
              </a:rPr>
              <a:t>. </a:t>
            </a:r>
          </a:p>
          <a:p>
            <a:pPr marL="173831" indent="-173831" algn="just">
              <a:buFont typeface="Wingdings" pitchFamily="2" charset="2"/>
              <a:buChar char="ü"/>
              <a:defRPr/>
            </a:pPr>
            <a:r>
              <a:rPr lang="ms-MY" sz="1050" b="1" dirty="0">
                <a:latin typeface="Antique Olive Roman"/>
                <a:ea typeface="Times New Roman" pitchFamily="18" charset="0"/>
                <a:cs typeface="Arial" panose="020B0604020202020204" pitchFamily="34" charset="0"/>
              </a:rPr>
              <a:t>Tahap 5 dan program VTO </a:t>
            </a:r>
            <a:r>
              <a:rPr lang="ms-MY" sz="1050" b="1" u="sng" dirty="0">
                <a:latin typeface="Antique Olive Roman"/>
                <a:ea typeface="Times New Roman" pitchFamily="18" charset="0"/>
                <a:cs typeface="Arial" panose="020B0604020202020204" pitchFamily="34" charset="0"/>
              </a:rPr>
              <a:t>dikecualikan</a:t>
            </a:r>
            <a:r>
              <a:rPr lang="ms-MY" sz="1050" b="1" dirty="0">
                <a:latin typeface="Antique Olive Roman"/>
                <a:ea typeface="Times New Roman" pitchFamily="18" charset="0"/>
                <a:cs typeface="Arial" panose="020B0604020202020204" pitchFamily="34" charset="0"/>
              </a:rPr>
              <a:t> daripada </a:t>
            </a:r>
            <a:r>
              <a:rPr lang="ms-MY" sz="1050" b="1" i="1" dirty="0">
                <a:latin typeface="Antique Olive Roman"/>
                <a:ea typeface="Times New Roman" pitchFamily="18" charset="0"/>
                <a:cs typeface="Arial" panose="020B0604020202020204" pitchFamily="34" charset="0"/>
              </a:rPr>
              <a:t>Core Abilities</a:t>
            </a:r>
            <a:endParaRPr lang="ms-MY" sz="1050" b="1" i="1" dirty="0">
              <a:latin typeface="Antique Olive Roman"/>
              <a:cs typeface="Arial" panose="020B0604020202020204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14379"/>
              </p:ext>
            </p:extLst>
          </p:nvPr>
        </p:nvGraphicFramePr>
        <p:xfrm>
          <a:off x="1714501" y="2015912"/>
          <a:ext cx="5732860" cy="2605805"/>
        </p:xfrm>
        <a:graphic>
          <a:graphicData uri="http://schemas.openxmlformats.org/drawingml/2006/table">
            <a:tbl>
              <a:tblPr/>
              <a:tblGrid>
                <a:gridCol w="751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89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7104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SKM 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Jenis-Jenis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Penilaian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104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Tahap 1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Kerja Kursus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 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 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 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Core Abilities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104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Tahap 2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Kerja Kursus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Peperiksaan Akhir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 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 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Core Abilities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104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Tahap 3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Kerja Kursus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Peperiksaan Akhir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 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 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Core Abilities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7104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Tahap 4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Kerja Kursus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Peperiksaan Akhir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Projek Akhir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Latihan Industri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Core Abilities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104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Tahap 5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Kerja Kursus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Peperiksaan Akhir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Projek Akhir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Latihan Industri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-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1751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VTO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Kerja Kursus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(360 jam)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Latihan Industri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(internship 720 jam)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-</a:t>
                      </a:r>
                    </a:p>
                  </a:txBody>
                  <a:tcPr marL="5984" marR="5984" marT="5981" marB="0" anchor="ctr"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079787" y="1240667"/>
            <a:ext cx="311816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100" b="1" dirty="0" err="1">
                <a:latin typeface="Antique Olive Roman"/>
                <a:cs typeface="Tahoma" panose="020B0604030504040204" pitchFamily="34" charset="0"/>
              </a:rPr>
              <a:t>Jenis</a:t>
            </a:r>
            <a:r>
              <a:rPr lang="en-US" altLang="en-US" sz="2100" b="1" dirty="0">
                <a:latin typeface="Antique Olive Roman"/>
                <a:cs typeface="Tahoma" panose="020B0604030504040204" pitchFamily="34" charset="0"/>
              </a:rPr>
              <a:t> – </a:t>
            </a:r>
            <a:r>
              <a:rPr lang="en-US" altLang="en-US" sz="2100" b="1" dirty="0" err="1">
                <a:latin typeface="Antique Olive Roman"/>
                <a:cs typeface="Tahoma" panose="020B0604030504040204" pitchFamily="34" charset="0"/>
              </a:rPr>
              <a:t>Jenis</a:t>
            </a:r>
            <a:r>
              <a:rPr lang="en-US" altLang="en-US" sz="2100" b="1" dirty="0">
                <a:latin typeface="Antique Olive Roman"/>
                <a:cs typeface="Tahoma" panose="020B0604030504040204" pitchFamily="34" charset="0"/>
              </a:rPr>
              <a:t> </a:t>
            </a:r>
            <a:r>
              <a:rPr lang="en-US" altLang="en-US" sz="2100" b="1" dirty="0" err="1">
                <a:latin typeface="Antique Olive Roman"/>
                <a:cs typeface="Tahoma" panose="020B0604030504040204" pitchFamily="34" charset="0"/>
              </a:rPr>
              <a:t>Penilaian</a:t>
            </a:r>
            <a:endParaRPr lang="en-US" altLang="en-US" sz="2100" b="1" dirty="0">
              <a:latin typeface="Antique Olive Roman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64372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06"/>
          <p:cNvGrpSpPr>
            <a:grpSpLocks/>
          </p:cNvGrpSpPr>
          <p:nvPr/>
        </p:nvGrpSpPr>
        <p:grpSpPr bwMode="auto">
          <a:xfrm>
            <a:off x="1493498" y="2468901"/>
            <a:ext cx="5582840" cy="3139671"/>
            <a:chOff x="914400" y="1829394"/>
            <a:chExt cx="7443813" cy="4185834"/>
          </a:xfrm>
        </p:grpSpPr>
        <p:grpSp>
          <p:nvGrpSpPr>
            <p:cNvPr id="11" name="Group 117"/>
            <p:cNvGrpSpPr>
              <a:grpSpLocks/>
            </p:cNvGrpSpPr>
            <p:nvPr/>
          </p:nvGrpSpPr>
          <p:grpSpPr bwMode="auto">
            <a:xfrm>
              <a:off x="990600" y="2470156"/>
              <a:ext cx="7221130" cy="862014"/>
              <a:chOff x="1263" y="1745"/>
              <a:chExt cx="3461" cy="543"/>
            </a:xfrm>
          </p:grpSpPr>
          <p:grpSp>
            <p:nvGrpSpPr>
              <p:cNvPr id="78" name="Group 118"/>
              <p:cNvGrpSpPr>
                <a:grpSpLocks/>
              </p:cNvGrpSpPr>
              <p:nvPr/>
            </p:nvGrpSpPr>
            <p:grpSpPr bwMode="auto">
              <a:xfrm>
                <a:off x="1263" y="1896"/>
                <a:ext cx="384" cy="379"/>
                <a:chOff x="816" y="1887"/>
                <a:chExt cx="384" cy="379"/>
              </a:xfrm>
            </p:grpSpPr>
            <p:sp>
              <p:nvSpPr>
                <p:cNvPr id="82" name="Oval 119"/>
                <p:cNvSpPr>
                  <a:spLocks noChangeArrowheads="1"/>
                </p:cNvSpPr>
                <p:nvPr/>
              </p:nvSpPr>
              <p:spPr bwMode="gray">
                <a:xfrm>
                  <a:off x="816" y="1887"/>
                  <a:ext cx="166" cy="3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1350">
                    <a:latin typeface="Antique Olive Roman"/>
                  </a:endParaRPr>
                </a:p>
              </p:txBody>
            </p:sp>
            <p:sp>
              <p:nvSpPr>
                <p:cNvPr id="83" name="Oval 120"/>
                <p:cNvSpPr>
                  <a:spLocks noChangeArrowheads="1"/>
                </p:cNvSpPr>
                <p:nvPr/>
              </p:nvSpPr>
              <p:spPr bwMode="gray">
                <a:xfrm>
                  <a:off x="816" y="1887"/>
                  <a:ext cx="166" cy="3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32001"/>
                      </a:schemeClr>
                    </a:gs>
                    <a:gs pos="100000">
                      <a:schemeClr val="accent2">
                        <a:gamma/>
                        <a:shade val="0"/>
                        <a:invGamma/>
                        <a:alpha val="89999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1350">
                    <a:latin typeface="Antique Olive Roman"/>
                  </a:endParaRPr>
                </a:p>
              </p:txBody>
            </p:sp>
            <p:sp>
              <p:nvSpPr>
                <p:cNvPr id="84" name="Oval 121"/>
                <p:cNvSpPr>
                  <a:spLocks noChangeArrowheads="1"/>
                </p:cNvSpPr>
                <p:nvPr/>
              </p:nvSpPr>
              <p:spPr bwMode="gray">
                <a:xfrm>
                  <a:off x="841" y="1887"/>
                  <a:ext cx="334" cy="3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shade val="54118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1350">
                    <a:latin typeface="Antique Olive Roman"/>
                  </a:endParaRPr>
                </a:p>
              </p:txBody>
            </p:sp>
            <p:sp>
              <p:nvSpPr>
                <p:cNvPr id="85" name="Oval 122"/>
                <p:cNvSpPr>
                  <a:spLocks noChangeArrowheads="1"/>
                </p:cNvSpPr>
                <p:nvPr/>
              </p:nvSpPr>
              <p:spPr bwMode="gray">
                <a:xfrm>
                  <a:off x="866" y="1912"/>
                  <a:ext cx="334" cy="3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shade val="63529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1350">
                    <a:latin typeface="Antique Olive Roman"/>
                  </a:endParaRPr>
                </a:p>
              </p:txBody>
            </p:sp>
            <p:sp>
              <p:nvSpPr>
                <p:cNvPr id="86" name="Oval 123"/>
                <p:cNvSpPr>
                  <a:spLocks noChangeArrowheads="1"/>
                </p:cNvSpPr>
                <p:nvPr/>
              </p:nvSpPr>
              <p:spPr bwMode="gray">
                <a:xfrm>
                  <a:off x="859" y="1887"/>
                  <a:ext cx="300" cy="354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ms-MY" altLang="en-US" sz="1350">
                    <a:latin typeface="Antique Olive Roman"/>
                  </a:endParaRPr>
                </a:p>
              </p:txBody>
            </p:sp>
            <p:sp>
              <p:nvSpPr>
                <p:cNvPr id="87" name="Oval 124"/>
                <p:cNvSpPr>
                  <a:spLocks noChangeArrowheads="1"/>
                </p:cNvSpPr>
                <p:nvPr/>
              </p:nvSpPr>
              <p:spPr bwMode="gray">
                <a:xfrm>
                  <a:off x="864" y="1919"/>
                  <a:ext cx="291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95959"/>
                    </a:gs>
                    <a:gs pos="100000">
                      <a:srgbClr val="C0C0C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ms-MY" altLang="en-US" sz="1350">
                    <a:latin typeface="Antique Olive Roman"/>
                  </a:endParaRPr>
                </a:p>
              </p:txBody>
            </p:sp>
            <p:sp>
              <p:nvSpPr>
                <p:cNvPr id="88" name="Oval 125"/>
                <p:cNvSpPr>
                  <a:spLocks noChangeArrowheads="1"/>
                </p:cNvSpPr>
                <p:nvPr/>
              </p:nvSpPr>
              <p:spPr bwMode="gray">
                <a:xfrm>
                  <a:off x="868" y="1921"/>
                  <a:ext cx="283" cy="2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E9E9E9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ms-MY" altLang="en-US" sz="1350">
                    <a:latin typeface="Antique Olive Roman"/>
                  </a:endParaRPr>
                </a:p>
              </p:txBody>
            </p:sp>
            <p:sp>
              <p:nvSpPr>
                <p:cNvPr id="89" name="Oval 126"/>
                <p:cNvSpPr>
                  <a:spLocks noChangeArrowheads="1"/>
                </p:cNvSpPr>
                <p:nvPr/>
              </p:nvSpPr>
              <p:spPr bwMode="gray">
                <a:xfrm>
                  <a:off x="871" y="1923"/>
                  <a:ext cx="270" cy="26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89898"/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ms-MY" altLang="en-US" sz="1350">
                    <a:latin typeface="Antique Olive Roman"/>
                  </a:endParaRPr>
                </a:p>
              </p:txBody>
            </p:sp>
            <p:sp>
              <p:nvSpPr>
                <p:cNvPr id="90" name="Oval 127"/>
                <p:cNvSpPr>
                  <a:spLocks noChangeArrowheads="1"/>
                </p:cNvSpPr>
                <p:nvPr/>
              </p:nvSpPr>
              <p:spPr bwMode="gray">
                <a:xfrm>
                  <a:off x="886" y="1931"/>
                  <a:ext cx="240" cy="2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0C0C0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ms-MY" altLang="en-US" sz="1350">
                    <a:latin typeface="Antique Olive Roman"/>
                  </a:endParaRPr>
                </a:p>
              </p:txBody>
            </p:sp>
          </p:grpSp>
          <p:sp>
            <p:nvSpPr>
              <p:cNvPr id="79" name="Line 128"/>
              <p:cNvSpPr>
                <a:spLocks noChangeShapeType="1"/>
              </p:cNvSpPr>
              <p:nvPr/>
            </p:nvSpPr>
            <p:spPr bwMode="auto">
              <a:xfrm>
                <a:off x="1584" y="2235"/>
                <a:ext cx="302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GB" sz="1350">
                  <a:latin typeface="Antique Olive Roman"/>
                </a:endParaRPr>
              </a:p>
            </p:txBody>
          </p:sp>
          <p:sp>
            <p:nvSpPr>
              <p:cNvPr id="80" name="Text Box 129"/>
              <p:cNvSpPr txBox="1">
                <a:spLocks noChangeArrowheads="1"/>
              </p:cNvSpPr>
              <p:nvPr/>
            </p:nvSpPr>
            <p:spPr bwMode="auto">
              <a:xfrm>
                <a:off x="1693" y="1745"/>
                <a:ext cx="3031" cy="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ms-MY" altLang="en-US" dirty="0">
                    <a:latin typeface="Antique Olive Roman"/>
                  </a:rPr>
                  <a:t>Pusat Bertauliah Cawangan (PBC)/ Pusat Bertauliah Induk </a:t>
                </a:r>
                <a:endParaRPr lang="en-US" altLang="en-US" dirty="0">
                  <a:latin typeface="Antique Olive Roman"/>
                </a:endParaRPr>
              </a:p>
            </p:txBody>
          </p:sp>
          <p:sp>
            <p:nvSpPr>
              <p:cNvPr id="81" name="Text Box 130"/>
              <p:cNvSpPr txBox="1">
                <a:spLocks noChangeArrowheads="1"/>
              </p:cNvSpPr>
              <p:nvPr/>
            </p:nvSpPr>
            <p:spPr bwMode="gray">
              <a:xfrm>
                <a:off x="1357" y="1934"/>
                <a:ext cx="200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b="1">
                    <a:solidFill>
                      <a:srgbClr val="000000"/>
                    </a:solidFill>
                    <a:latin typeface="Antique Olive Roman"/>
                  </a:rPr>
                  <a:t>2</a:t>
                </a:r>
              </a:p>
            </p:txBody>
          </p:sp>
        </p:grpSp>
        <p:grpSp>
          <p:nvGrpSpPr>
            <p:cNvPr id="14" name="Group 131"/>
            <p:cNvGrpSpPr>
              <a:grpSpLocks/>
            </p:cNvGrpSpPr>
            <p:nvPr/>
          </p:nvGrpSpPr>
          <p:grpSpPr bwMode="auto">
            <a:xfrm>
              <a:off x="1046933" y="4538667"/>
              <a:ext cx="6954067" cy="601663"/>
              <a:chOff x="1275" y="3030"/>
              <a:chExt cx="3333" cy="379"/>
            </a:xfrm>
          </p:grpSpPr>
          <p:grpSp>
            <p:nvGrpSpPr>
              <p:cNvPr id="66" name="Group 132"/>
              <p:cNvGrpSpPr>
                <a:grpSpLocks/>
              </p:cNvGrpSpPr>
              <p:nvPr/>
            </p:nvGrpSpPr>
            <p:grpSpPr bwMode="auto">
              <a:xfrm>
                <a:off x="1275" y="3030"/>
                <a:ext cx="384" cy="379"/>
                <a:chOff x="816" y="1887"/>
                <a:chExt cx="384" cy="379"/>
              </a:xfrm>
            </p:grpSpPr>
            <p:sp>
              <p:nvSpPr>
                <p:cNvPr id="69" name="Oval 133"/>
                <p:cNvSpPr>
                  <a:spLocks noChangeArrowheads="1"/>
                </p:cNvSpPr>
                <p:nvPr/>
              </p:nvSpPr>
              <p:spPr bwMode="gray">
                <a:xfrm>
                  <a:off x="816" y="1887"/>
                  <a:ext cx="166" cy="3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tint val="0"/>
                        <a:invGamma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1350">
                    <a:latin typeface="Antique Olive Roman"/>
                  </a:endParaRPr>
                </a:p>
              </p:txBody>
            </p:sp>
            <p:sp>
              <p:nvSpPr>
                <p:cNvPr id="70" name="Oval 134"/>
                <p:cNvSpPr>
                  <a:spLocks noChangeArrowheads="1"/>
                </p:cNvSpPr>
                <p:nvPr/>
              </p:nvSpPr>
              <p:spPr bwMode="gray">
                <a:xfrm>
                  <a:off x="816" y="1887"/>
                  <a:ext cx="166" cy="3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alpha val="32001"/>
                      </a:schemeClr>
                    </a:gs>
                    <a:gs pos="100000">
                      <a:schemeClr val="accent2">
                        <a:gamma/>
                        <a:shade val="0"/>
                        <a:invGamma/>
                        <a:alpha val="89999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lang="en-US" sz="1350">
                    <a:latin typeface="Antique Olive Roman"/>
                  </a:endParaRPr>
                </a:p>
              </p:txBody>
            </p:sp>
            <p:sp>
              <p:nvSpPr>
                <p:cNvPr id="71" name="Oval 135"/>
                <p:cNvSpPr>
                  <a:spLocks noChangeArrowheads="1"/>
                </p:cNvSpPr>
                <p:nvPr/>
              </p:nvSpPr>
              <p:spPr bwMode="gray">
                <a:xfrm>
                  <a:off x="841" y="1887"/>
                  <a:ext cx="334" cy="3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shade val="54118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1350">
                    <a:latin typeface="Antique Olive Roman"/>
                  </a:endParaRPr>
                </a:p>
              </p:txBody>
            </p:sp>
            <p:sp>
              <p:nvSpPr>
                <p:cNvPr id="72" name="Oval 136"/>
                <p:cNvSpPr>
                  <a:spLocks noChangeArrowheads="1"/>
                </p:cNvSpPr>
                <p:nvPr/>
              </p:nvSpPr>
              <p:spPr bwMode="gray">
                <a:xfrm>
                  <a:off x="866" y="1912"/>
                  <a:ext cx="334" cy="35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shade val="63529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27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lang="en-US" sz="1350">
                    <a:latin typeface="Antique Olive Roman"/>
                  </a:endParaRPr>
                </a:p>
              </p:txBody>
            </p:sp>
            <p:sp>
              <p:nvSpPr>
                <p:cNvPr id="73" name="Oval 137"/>
                <p:cNvSpPr>
                  <a:spLocks noChangeArrowheads="1"/>
                </p:cNvSpPr>
                <p:nvPr/>
              </p:nvSpPr>
              <p:spPr bwMode="gray">
                <a:xfrm>
                  <a:off x="859" y="1887"/>
                  <a:ext cx="300" cy="354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ms-MY" altLang="en-US" sz="1350">
                    <a:latin typeface="Antique Olive Roman"/>
                  </a:endParaRPr>
                </a:p>
              </p:txBody>
            </p:sp>
            <p:sp>
              <p:nvSpPr>
                <p:cNvPr id="74" name="Oval 138"/>
                <p:cNvSpPr>
                  <a:spLocks noChangeArrowheads="1"/>
                </p:cNvSpPr>
                <p:nvPr/>
              </p:nvSpPr>
              <p:spPr bwMode="gray">
                <a:xfrm>
                  <a:off x="864" y="1919"/>
                  <a:ext cx="291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95959"/>
                    </a:gs>
                    <a:gs pos="100000">
                      <a:srgbClr val="C0C0C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ms-MY" altLang="en-US" sz="1350">
                    <a:latin typeface="Antique Olive Roman"/>
                  </a:endParaRPr>
                </a:p>
              </p:txBody>
            </p:sp>
            <p:sp>
              <p:nvSpPr>
                <p:cNvPr id="75" name="Oval 139"/>
                <p:cNvSpPr>
                  <a:spLocks noChangeArrowheads="1"/>
                </p:cNvSpPr>
                <p:nvPr/>
              </p:nvSpPr>
              <p:spPr bwMode="gray">
                <a:xfrm>
                  <a:off x="868" y="1921"/>
                  <a:ext cx="283" cy="2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E9E9E9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ms-MY" altLang="en-US" sz="1350">
                    <a:latin typeface="Antique Olive Roman"/>
                  </a:endParaRPr>
                </a:p>
              </p:txBody>
            </p:sp>
            <p:sp>
              <p:nvSpPr>
                <p:cNvPr id="76" name="Oval 140"/>
                <p:cNvSpPr>
                  <a:spLocks noChangeArrowheads="1"/>
                </p:cNvSpPr>
                <p:nvPr/>
              </p:nvSpPr>
              <p:spPr bwMode="gray">
                <a:xfrm>
                  <a:off x="871" y="1923"/>
                  <a:ext cx="270" cy="26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89898"/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ms-MY" altLang="en-US" sz="1350">
                    <a:latin typeface="Antique Olive Roman"/>
                  </a:endParaRPr>
                </a:p>
              </p:txBody>
            </p:sp>
            <p:sp>
              <p:nvSpPr>
                <p:cNvPr id="77" name="Oval 141"/>
                <p:cNvSpPr>
                  <a:spLocks noChangeArrowheads="1"/>
                </p:cNvSpPr>
                <p:nvPr/>
              </p:nvSpPr>
              <p:spPr bwMode="gray">
                <a:xfrm>
                  <a:off x="886" y="1931"/>
                  <a:ext cx="240" cy="2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0C0C0">
                        <a:alpha val="37999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ms-MY" altLang="en-US" sz="1350">
                    <a:latin typeface="Antique Olive Roman"/>
                  </a:endParaRPr>
                </a:p>
              </p:txBody>
            </p:sp>
          </p:grpSp>
          <p:sp>
            <p:nvSpPr>
              <p:cNvPr id="67" name="Line 142"/>
              <p:cNvSpPr>
                <a:spLocks noChangeShapeType="1"/>
              </p:cNvSpPr>
              <p:nvPr/>
            </p:nvSpPr>
            <p:spPr bwMode="auto">
              <a:xfrm>
                <a:off x="1584" y="3373"/>
                <a:ext cx="302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GB" sz="1350">
                  <a:latin typeface="Antique Olive Roman"/>
                </a:endParaRPr>
              </a:p>
            </p:txBody>
          </p:sp>
          <p:sp>
            <p:nvSpPr>
              <p:cNvPr id="68" name="Text Box 144"/>
              <p:cNvSpPr txBox="1">
                <a:spLocks noChangeArrowheads="1"/>
              </p:cNvSpPr>
              <p:nvPr/>
            </p:nvSpPr>
            <p:spPr bwMode="gray">
              <a:xfrm>
                <a:off x="1375" y="3058"/>
                <a:ext cx="200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b="1">
                    <a:solidFill>
                      <a:srgbClr val="000000"/>
                    </a:solidFill>
                    <a:latin typeface="Antique Olive Roman"/>
                  </a:rPr>
                  <a:t>4</a:t>
                </a:r>
              </a:p>
            </p:txBody>
          </p:sp>
        </p:grpSp>
        <p:grpSp>
          <p:nvGrpSpPr>
            <p:cNvPr id="15" name="Group 145"/>
            <p:cNvGrpSpPr>
              <a:grpSpLocks/>
            </p:cNvGrpSpPr>
            <p:nvPr/>
          </p:nvGrpSpPr>
          <p:grpSpPr bwMode="auto">
            <a:xfrm>
              <a:off x="990599" y="1829394"/>
              <a:ext cx="7010400" cy="605028"/>
              <a:chOff x="1248" y="1188"/>
              <a:chExt cx="3360" cy="381"/>
            </a:xfrm>
          </p:grpSpPr>
          <p:sp>
            <p:nvSpPr>
              <p:cNvPr id="51" name="Line 146"/>
              <p:cNvSpPr>
                <a:spLocks noChangeShapeType="1"/>
              </p:cNvSpPr>
              <p:nvPr/>
            </p:nvSpPr>
            <p:spPr bwMode="auto">
              <a:xfrm>
                <a:off x="1584" y="1524"/>
                <a:ext cx="302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GB" sz="1350">
                  <a:latin typeface="Antique Olive Roman"/>
                </a:endParaRPr>
              </a:p>
            </p:txBody>
          </p:sp>
          <p:sp>
            <p:nvSpPr>
              <p:cNvPr id="52" name="Text Box 147"/>
              <p:cNvSpPr txBox="1">
                <a:spLocks noChangeArrowheads="1"/>
              </p:cNvSpPr>
              <p:nvPr/>
            </p:nvSpPr>
            <p:spPr bwMode="auto">
              <a:xfrm>
                <a:off x="1728" y="1188"/>
                <a:ext cx="273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endParaRPr lang="ms-MY" altLang="en-US">
                  <a:latin typeface="Antique Olive Roman"/>
                </a:endParaRPr>
              </a:p>
            </p:txBody>
          </p:sp>
          <p:grpSp>
            <p:nvGrpSpPr>
              <p:cNvPr id="53" name="Group 148"/>
              <p:cNvGrpSpPr>
                <a:grpSpLocks/>
              </p:cNvGrpSpPr>
              <p:nvPr/>
            </p:nvGrpSpPr>
            <p:grpSpPr bwMode="auto">
              <a:xfrm>
                <a:off x="1248" y="1196"/>
                <a:ext cx="358" cy="373"/>
                <a:chOff x="1248" y="1196"/>
                <a:chExt cx="358" cy="373"/>
              </a:xfrm>
            </p:grpSpPr>
            <p:grpSp>
              <p:nvGrpSpPr>
                <p:cNvPr id="54" name="Group 149"/>
                <p:cNvGrpSpPr>
                  <a:grpSpLocks/>
                </p:cNvGrpSpPr>
                <p:nvPr/>
              </p:nvGrpSpPr>
              <p:grpSpPr bwMode="auto">
                <a:xfrm>
                  <a:off x="1248" y="1196"/>
                  <a:ext cx="358" cy="373"/>
                  <a:chOff x="2016" y="908"/>
                  <a:chExt cx="358" cy="373"/>
                </a:xfrm>
              </p:grpSpPr>
              <p:sp>
                <p:nvSpPr>
                  <p:cNvPr id="56" name="Text Box 150"/>
                  <p:cNvSpPr txBox="1">
                    <a:spLocks noChangeArrowheads="1"/>
                  </p:cNvSpPr>
                  <p:nvPr/>
                </p:nvSpPr>
                <p:spPr bwMode="gray">
                  <a:xfrm>
                    <a:off x="2107" y="960"/>
                    <a:ext cx="200" cy="3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/>
                    <a:r>
                      <a:rPr lang="en-US" altLang="en-US" b="1">
                        <a:solidFill>
                          <a:srgbClr val="000000"/>
                        </a:solidFill>
                        <a:latin typeface="Antique Olive Roman"/>
                      </a:rPr>
                      <a:t>3</a:t>
                    </a:r>
                  </a:p>
                </p:txBody>
              </p:sp>
              <p:sp>
                <p:nvSpPr>
                  <p:cNvPr id="57" name="Oval 15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927"/>
                    <a:ext cx="166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58" name="Oval 152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927"/>
                    <a:ext cx="166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59" name="Oval 153"/>
                  <p:cNvSpPr>
                    <a:spLocks noChangeArrowheads="1"/>
                  </p:cNvSpPr>
                  <p:nvPr/>
                </p:nvSpPr>
                <p:spPr bwMode="gray">
                  <a:xfrm>
                    <a:off x="2034" y="908"/>
                    <a:ext cx="334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60" name="Oval 154"/>
                  <p:cNvSpPr>
                    <a:spLocks noChangeArrowheads="1"/>
                  </p:cNvSpPr>
                  <p:nvPr/>
                </p:nvSpPr>
                <p:spPr bwMode="gray">
                  <a:xfrm>
                    <a:off x="2040" y="926"/>
                    <a:ext cx="334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3529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61" name="Oval 155"/>
                  <p:cNvSpPr>
                    <a:spLocks noChangeArrowheads="1"/>
                  </p:cNvSpPr>
                  <p:nvPr/>
                </p:nvSpPr>
                <p:spPr bwMode="gray">
                  <a:xfrm>
                    <a:off x="2052" y="921"/>
                    <a:ext cx="300" cy="354"/>
                  </a:xfrm>
                  <a:prstGeom prst="ellipse">
                    <a:avLst/>
                  </a:prstGeom>
                  <a:solidFill>
                    <a:srgbClr val="3333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81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62" name="Oval 156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959"/>
                    <a:ext cx="291" cy="2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595959"/>
                      </a:gs>
                      <a:gs pos="100000">
                        <a:srgbClr val="C0C0C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63" name="Oval 157"/>
                  <p:cNvSpPr>
                    <a:spLocks noChangeArrowheads="1"/>
                  </p:cNvSpPr>
                  <p:nvPr/>
                </p:nvSpPr>
                <p:spPr bwMode="gray">
                  <a:xfrm>
                    <a:off x="2068" y="961"/>
                    <a:ext cx="283" cy="28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>
                          <a:alpha val="0"/>
                        </a:srgbClr>
                      </a:gs>
                      <a:gs pos="100000">
                        <a:srgbClr val="E9E9E9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64" name="Oval 158"/>
                  <p:cNvSpPr>
                    <a:spLocks noChangeArrowheads="1"/>
                  </p:cNvSpPr>
                  <p:nvPr/>
                </p:nvSpPr>
                <p:spPr bwMode="gray">
                  <a:xfrm>
                    <a:off x="2071" y="963"/>
                    <a:ext cx="270" cy="26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989898"/>
                      </a:gs>
                      <a:gs pos="100000">
                        <a:srgbClr val="C0C0C0">
                          <a:alpha val="4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65" name="Oval 159"/>
                  <p:cNvSpPr>
                    <a:spLocks noChangeArrowheads="1"/>
                  </p:cNvSpPr>
                  <p:nvPr/>
                </p:nvSpPr>
                <p:spPr bwMode="gray">
                  <a:xfrm>
                    <a:off x="2086" y="971"/>
                    <a:ext cx="240" cy="21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C0C0C0">
                          <a:alpha val="37999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</p:grpSp>
            <p:sp>
              <p:nvSpPr>
                <p:cNvPr id="55" name="Text Box 160"/>
                <p:cNvSpPr txBox="1">
                  <a:spLocks noChangeArrowheads="1"/>
                </p:cNvSpPr>
                <p:nvPr/>
              </p:nvSpPr>
              <p:spPr bwMode="gray">
                <a:xfrm>
                  <a:off x="1339" y="1248"/>
                  <a:ext cx="200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/>
                  <a:r>
                    <a:rPr lang="en-US" altLang="en-US" b="1">
                      <a:solidFill>
                        <a:srgbClr val="000000"/>
                      </a:solidFill>
                      <a:latin typeface="Antique Olive Roman"/>
                    </a:rPr>
                    <a:t>1</a:t>
                  </a:r>
                </a:p>
              </p:txBody>
            </p:sp>
          </p:grpSp>
        </p:grpSp>
        <p:grpSp>
          <p:nvGrpSpPr>
            <p:cNvPr id="16" name="Group 161"/>
            <p:cNvGrpSpPr>
              <a:grpSpLocks/>
            </p:cNvGrpSpPr>
            <p:nvPr/>
          </p:nvGrpSpPr>
          <p:grpSpPr bwMode="auto">
            <a:xfrm>
              <a:off x="990599" y="3673062"/>
              <a:ext cx="7010400" cy="600264"/>
              <a:chOff x="1248" y="2349"/>
              <a:chExt cx="3360" cy="378"/>
            </a:xfrm>
          </p:grpSpPr>
          <p:sp>
            <p:nvSpPr>
              <p:cNvPr id="37" name="Line 162"/>
              <p:cNvSpPr>
                <a:spLocks noChangeShapeType="1"/>
              </p:cNvSpPr>
              <p:nvPr/>
            </p:nvSpPr>
            <p:spPr bwMode="auto">
              <a:xfrm>
                <a:off x="1584" y="2662"/>
                <a:ext cx="302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GB" sz="1350">
                  <a:latin typeface="Antique Olive Roman"/>
                </a:endParaRPr>
              </a:p>
            </p:txBody>
          </p:sp>
          <p:grpSp>
            <p:nvGrpSpPr>
              <p:cNvPr id="38" name="Group 164"/>
              <p:cNvGrpSpPr>
                <a:grpSpLocks/>
              </p:cNvGrpSpPr>
              <p:nvPr/>
            </p:nvGrpSpPr>
            <p:grpSpPr bwMode="auto">
              <a:xfrm>
                <a:off x="1248" y="2349"/>
                <a:ext cx="358" cy="378"/>
                <a:chOff x="1248" y="1209"/>
                <a:chExt cx="358" cy="378"/>
              </a:xfrm>
            </p:grpSpPr>
            <p:grpSp>
              <p:nvGrpSpPr>
                <p:cNvPr id="39" name="Group 165"/>
                <p:cNvGrpSpPr>
                  <a:grpSpLocks/>
                </p:cNvGrpSpPr>
                <p:nvPr/>
              </p:nvGrpSpPr>
              <p:grpSpPr bwMode="auto">
                <a:xfrm>
                  <a:off x="1248" y="1209"/>
                  <a:ext cx="358" cy="378"/>
                  <a:chOff x="2016" y="921"/>
                  <a:chExt cx="358" cy="378"/>
                </a:xfrm>
              </p:grpSpPr>
              <p:sp>
                <p:nvSpPr>
                  <p:cNvPr id="41" name="Text Box 166"/>
                  <p:cNvSpPr txBox="1">
                    <a:spLocks noChangeArrowheads="1"/>
                  </p:cNvSpPr>
                  <p:nvPr/>
                </p:nvSpPr>
                <p:spPr bwMode="gray">
                  <a:xfrm>
                    <a:off x="2107" y="960"/>
                    <a:ext cx="200" cy="3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/>
                    <a:r>
                      <a:rPr lang="en-US" altLang="en-US" b="1">
                        <a:solidFill>
                          <a:srgbClr val="000000"/>
                        </a:solidFill>
                        <a:latin typeface="Antique Olive Roman"/>
                      </a:rPr>
                      <a:t>3</a:t>
                    </a:r>
                  </a:p>
                </p:txBody>
              </p:sp>
              <p:sp>
                <p:nvSpPr>
                  <p:cNvPr id="42" name="Oval 167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945"/>
                    <a:ext cx="166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43" name="Oval 168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945"/>
                    <a:ext cx="166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44" name="Oval 169"/>
                  <p:cNvSpPr>
                    <a:spLocks noChangeArrowheads="1"/>
                  </p:cNvSpPr>
                  <p:nvPr/>
                </p:nvSpPr>
                <p:spPr bwMode="gray">
                  <a:xfrm>
                    <a:off x="2034" y="926"/>
                    <a:ext cx="334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45" name="Oval 170"/>
                  <p:cNvSpPr>
                    <a:spLocks noChangeArrowheads="1"/>
                  </p:cNvSpPr>
                  <p:nvPr/>
                </p:nvSpPr>
                <p:spPr bwMode="gray">
                  <a:xfrm>
                    <a:off x="2040" y="944"/>
                    <a:ext cx="334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3529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46" name="Oval 171"/>
                  <p:cNvSpPr>
                    <a:spLocks noChangeArrowheads="1"/>
                  </p:cNvSpPr>
                  <p:nvPr/>
                </p:nvSpPr>
                <p:spPr bwMode="gray">
                  <a:xfrm>
                    <a:off x="2052" y="921"/>
                    <a:ext cx="300" cy="354"/>
                  </a:xfrm>
                  <a:prstGeom prst="ellipse">
                    <a:avLst/>
                  </a:prstGeom>
                  <a:solidFill>
                    <a:srgbClr val="3333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81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47" name="Oval 172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959"/>
                    <a:ext cx="291" cy="2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595959"/>
                      </a:gs>
                      <a:gs pos="100000">
                        <a:srgbClr val="C0C0C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48" name="Oval 173"/>
                  <p:cNvSpPr>
                    <a:spLocks noChangeArrowheads="1"/>
                  </p:cNvSpPr>
                  <p:nvPr/>
                </p:nvSpPr>
                <p:spPr bwMode="gray">
                  <a:xfrm>
                    <a:off x="2068" y="961"/>
                    <a:ext cx="283" cy="28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>
                          <a:alpha val="0"/>
                        </a:srgbClr>
                      </a:gs>
                      <a:gs pos="100000">
                        <a:srgbClr val="E9E9E9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49" name="Oval 174"/>
                  <p:cNvSpPr>
                    <a:spLocks noChangeArrowheads="1"/>
                  </p:cNvSpPr>
                  <p:nvPr/>
                </p:nvSpPr>
                <p:spPr bwMode="gray">
                  <a:xfrm>
                    <a:off x="2071" y="963"/>
                    <a:ext cx="270" cy="26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989898"/>
                      </a:gs>
                      <a:gs pos="100000">
                        <a:srgbClr val="C0C0C0">
                          <a:alpha val="4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50" name="Oval 175"/>
                  <p:cNvSpPr>
                    <a:spLocks noChangeArrowheads="1"/>
                  </p:cNvSpPr>
                  <p:nvPr/>
                </p:nvSpPr>
                <p:spPr bwMode="gray">
                  <a:xfrm>
                    <a:off x="2086" y="971"/>
                    <a:ext cx="240" cy="21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C0C0C0">
                          <a:alpha val="37999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</p:grpSp>
            <p:sp>
              <p:nvSpPr>
                <p:cNvPr id="40" name="Text Box 176"/>
                <p:cNvSpPr txBox="1">
                  <a:spLocks noChangeArrowheads="1"/>
                </p:cNvSpPr>
                <p:nvPr/>
              </p:nvSpPr>
              <p:spPr bwMode="gray">
                <a:xfrm>
                  <a:off x="1339" y="1248"/>
                  <a:ext cx="200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/>
                  <a:r>
                    <a:rPr lang="en-US" altLang="en-US" b="1">
                      <a:solidFill>
                        <a:srgbClr val="000000"/>
                      </a:solidFill>
                      <a:latin typeface="Antique Olive Roman"/>
                    </a:rPr>
                    <a:t>3</a:t>
                  </a:r>
                </a:p>
              </p:txBody>
            </p:sp>
          </p:grpSp>
        </p:grpSp>
        <p:sp>
          <p:nvSpPr>
            <p:cNvPr id="17" name="Rectangle 71"/>
            <p:cNvSpPr>
              <a:spLocks noChangeArrowheads="1"/>
            </p:cNvSpPr>
            <p:nvPr/>
          </p:nvSpPr>
          <p:spPr bwMode="auto">
            <a:xfrm>
              <a:off x="914400" y="1900535"/>
              <a:ext cx="7229499" cy="492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368425" indent="-4540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2">
                <a:spcBef>
                  <a:spcPts val="450"/>
                </a:spcBef>
                <a:buClr>
                  <a:srgbClr val="FF3300"/>
                </a:buClr>
                <a:buSzPct val="75000"/>
              </a:pPr>
              <a:r>
                <a:rPr lang="ms-MY" altLang="en-US" dirty="0">
                  <a:latin typeface="Antique Olive Roman"/>
                </a:rPr>
                <a:t>Jabatan Pembangunan Kemahiran</a:t>
              </a:r>
            </a:p>
          </p:txBody>
        </p:sp>
        <p:sp>
          <p:nvSpPr>
            <p:cNvPr id="18" name="Rectangle 72"/>
            <p:cNvSpPr>
              <a:spLocks noChangeArrowheads="1"/>
            </p:cNvSpPr>
            <p:nvPr/>
          </p:nvSpPr>
          <p:spPr bwMode="auto">
            <a:xfrm>
              <a:off x="1828801" y="3733800"/>
              <a:ext cx="5837517" cy="492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ms-MY" altLang="en-US">
                  <a:latin typeface="Antique Olive Roman"/>
                </a:rPr>
                <a:t>Panel Penilaian Pusat Bertauliah (PPPB)</a:t>
              </a:r>
              <a:endParaRPr lang="en-US" altLang="en-US">
                <a:latin typeface="Antique Olive Roman"/>
              </a:endParaRPr>
            </a:p>
          </p:txBody>
        </p:sp>
        <p:sp>
          <p:nvSpPr>
            <p:cNvPr id="19" name="Rectangle 73"/>
            <p:cNvSpPr>
              <a:spLocks noChangeArrowheads="1"/>
            </p:cNvSpPr>
            <p:nvPr/>
          </p:nvSpPr>
          <p:spPr bwMode="auto">
            <a:xfrm>
              <a:off x="1828801" y="4659868"/>
              <a:ext cx="5740823" cy="492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ms-MY" altLang="en-US">
                  <a:latin typeface="Antique Olive Roman"/>
                </a:rPr>
                <a:t>Jawatankuasa Penasihat Teknikal (TAC)</a:t>
              </a:r>
              <a:endParaRPr lang="en-US" altLang="en-US">
                <a:latin typeface="Antique Olive Roman"/>
              </a:endParaRPr>
            </a:p>
          </p:txBody>
        </p:sp>
        <p:grpSp>
          <p:nvGrpSpPr>
            <p:cNvPr id="20" name="Group 145"/>
            <p:cNvGrpSpPr>
              <a:grpSpLocks/>
            </p:cNvGrpSpPr>
            <p:nvPr/>
          </p:nvGrpSpPr>
          <p:grpSpPr bwMode="auto">
            <a:xfrm>
              <a:off x="1066799" y="5422904"/>
              <a:ext cx="7010400" cy="592324"/>
              <a:chOff x="1248" y="1196"/>
              <a:chExt cx="3360" cy="373"/>
            </a:xfrm>
          </p:grpSpPr>
          <p:sp>
            <p:nvSpPr>
              <p:cNvPr id="22" name="Line 146"/>
              <p:cNvSpPr>
                <a:spLocks noChangeShapeType="1"/>
              </p:cNvSpPr>
              <p:nvPr/>
            </p:nvSpPr>
            <p:spPr bwMode="auto">
              <a:xfrm>
                <a:off x="1584" y="1524"/>
                <a:ext cx="302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sysDot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GB" sz="1350">
                  <a:latin typeface="Antique Olive Roman"/>
                </a:endParaRPr>
              </a:p>
            </p:txBody>
          </p:sp>
          <p:sp>
            <p:nvSpPr>
              <p:cNvPr id="23" name="Text Box 147"/>
              <p:cNvSpPr txBox="1">
                <a:spLocks noChangeArrowheads="1"/>
              </p:cNvSpPr>
              <p:nvPr/>
            </p:nvSpPr>
            <p:spPr bwMode="auto">
              <a:xfrm>
                <a:off x="1569" y="1229"/>
                <a:ext cx="2736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endParaRPr lang="ms-MY" altLang="en-US">
                  <a:latin typeface="Antique Olive Roman"/>
                </a:endParaRPr>
              </a:p>
            </p:txBody>
          </p:sp>
          <p:grpSp>
            <p:nvGrpSpPr>
              <p:cNvPr id="24" name="Group 148"/>
              <p:cNvGrpSpPr>
                <a:grpSpLocks/>
              </p:cNvGrpSpPr>
              <p:nvPr/>
            </p:nvGrpSpPr>
            <p:grpSpPr bwMode="auto">
              <a:xfrm>
                <a:off x="1248" y="1196"/>
                <a:ext cx="358" cy="373"/>
                <a:chOff x="1248" y="1196"/>
                <a:chExt cx="358" cy="373"/>
              </a:xfrm>
            </p:grpSpPr>
            <p:grpSp>
              <p:nvGrpSpPr>
                <p:cNvPr id="25" name="Group 149"/>
                <p:cNvGrpSpPr>
                  <a:grpSpLocks/>
                </p:cNvGrpSpPr>
                <p:nvPr/>
              </p:nvGrpSpPr>
              <p:grpSpPr bwMode="auto">
                <a:xfrm>
                  <a:off x="1248" y="1196"/>
                  <a:ext cx="358" cy="373"/>
                  <a:chOff x="2016" y="908"/>
                  <a:chExt cx="358" cy="373"/>
                </a:xfrm>
              </p:grpSpPr>
              <p:sp>
                <p:nvSpPr>
                  <p:cNvPr id="27" name="Text Box 150"/>
                  <p:cNvSpPr txBox="1">
                    <a:spLocks noChangeArrowheads="1"/>
                  </p:cNvSpPr>
                  <p:nvPr/>
                </p:nvSpPr>
                <p:spPr bwMode="gray">
                  <a:xfrm>
                    <a:off x="2107" y="960"/>
                    <a:ext cx="200" cy="3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/>
                    <a:r>
                      <a:rPr lang="en-US" altLang="en-US" b="1">
                        <a:solidFill>
                          <a:srgbClr val="000000"/>
                        </a:solidFill>
                        <a:latin typeface="Antique Olive Roman"/>
                      </a:rPr>
                      <a:t>3</a:t>
                    </a:r>
                  </a:p>
                </p:txBody>
              </p:sp>
              <p:sp>
                <p:nvSpPr>
                  <p:cNvPr id="28" name="Oval 15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927"/>
                    <a:ext cx="166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/>
                      </a:gs>
                      <a:gs pos="100000">
                        <a:schemeClr val="hlink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29" name="Oval 152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927"/>
                    <a:ext cx="166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alpha val="32001"/>
                        </a:schemeClr>
                      </a:gs>
                      <a:gs pos="100000">
                        <a:schemeClr val="hlink">
                          <a:gamma/>
                          <a:shade val="0"/>
                          <a:invGamma/>
                          <a:alpha val="89999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30" name="Oval 153"/>
                  <p:cNvSpPr>
                    <a:spLocks noChangeArrowheads="1"/>
                  </p:cNvSpPr>
                  <p:nvPr/>
                </p:nvSpPr>
                <p:spPr bwMode="gray">
                  <a:xfrm>
                    <a:off x="2034" y="908"/>
                    <a:ext cx="334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54118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54118"/>
                          <a:invGamma/>
                        </a:schemeClr>
                      </a:gs>
                    </a:gsLst>
                    <a:lin ang="189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31" name="Oval 154"/>
                  <p:cNvSpPr>
                    <a:spLocks noChangeArrowheads="1"/>
                  </p:cNvSpPr>
                  <p:nvPr/>
                </p:nvSpPr>
                <p:spPr bwMode="gray">
                  <a:xfrm>
                    <a:off x="2040" y="926"/>
                    <a:ext cx="334" cy="3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hlink">
                          <a:gamma/>
                          <a:shade val="63529"/>
                          <a:invGamma/>
                        </a:schemeClr>
                      </a:gs>
                      <a:gs pos="100000">
                        <a:schemeClr val="hlink">
                          <a:alpha val="0"/>
                        </a:schemeClr>
                      </a:gs>
                    </a:gsLst>
                    <a:lin ang="2700000" scaled="1"/>
                  </a:gradFill>
                  <a:ln w="3810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>
                      <a:defRPr/>
                    </a:pPr>
                    <a:endParaRPr lang="en-US" sz="1350">
                      <a:latin typeface="Antique Olive Roman"/>
                    </a:endParaRPr>
                  </a:p>
                </p:txBody>
              </p:sp>
              <p:sp>
                <p:nvSpPr>
                  <p:cNvPr id="32" name="Oval 155"/>
                  <p:cNvSpPr>
                    <a:spLocks noChangeArrowheads="1"/>
                  </p:cNvSpPr>
                  <p:nvPr/>
                </p:nvSpPr>
                <p:spPr bwMode="gray">
                  <a:xfrm>
                    <a:off x="2052" y="921"/>
                    <a:ext cx="300" cy="354"/>
                  </a:xfrm>
                  <a:prstGeom prst="ellipse">
                    <a:avLst/>
                  </a:prstGeom>
                  <a:solidFill>
                    <a:srgbClr val="3333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38100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33" name="Oval 156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959"/>
                    <a:ext cx="291" cy="2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595959"/>
                      </a:gs>
                      <a:gs pos="100000">
                        <a:srgbClr val="C0C0C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34" name="Oval 157"/>
                  <p:cNvSpPr>
                    <a:spLocks noChangeArrowheads="1"/>
                  </p:cNvSpPr>
                  <p:nvPr/>
                </p:nvSpPr>
                <p:spPr bwMode="gray">
                  <a:xfrm>
                    <a:off x="2068" y="961"/>
                    <a:ext cx="283" cy="28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>
                          <a:alpha val="0"/>
                        </a:srgbClr>
                      </a:gs>
                      <a:gs pos="100000">
                        <a:srgbClr val="E9E9E9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35" name="Oval 158"/>
                  <p:cNvSpPr>
                    <a:spLocks noChangeArrowheads="1"/>
                  </p:cNvSpPr>
                  <p:nvPr/>
                </p:nvSpPr>
                <p:spPr bwMode="gray">
                  <a:xfrm>
                    <a:off x="2071" y="963"/>
                    <a:ext cx="270" cy="26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989898"/>
                      </a:gs>
                      <a:gs pos="100000">
                        <a:srgbClr val="C0C0C0">
                          <a:alpha val="4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  <p:sp>
                <p:nvSpPr>
                  <p:cNvPr id="36" name="Oval 159"/>
                  <p:cNvSpPr>
                    <a:spLocks noChangeArrowheads="1"/>
                  </p:cNvSpPr>
                  <p:nvPr/>
                </p:nvSpPr>
                <p:spPr bwMode="gray">
                  <a:xfrm>
                    <a:off x="2086" y="971"/>
                    <a:ext cx="240" cy="21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C0C0C0">
                          <a:alpha val="37999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algn="ctr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eaVert"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ms-MY" altLang="en-US" sz="1350">
                      <a:latin typeface="Antique Olive Roman"/>
                    </a:endParaRPr>
                  </a:p>
                </p:txBody>
              </p:sp>
            </p:grpSp>
            <p:sp>
              <p:nvSpPr>
                <p:cNvPr id="26" name="Text Box 160"/>
                <p:cNvSpPr txBox="1">
                  <a:spLocks noChangeArrowheads="1"/>
                </p:cNvSpPr>
                <p:nvPr/>
              </p:nvSpPr>
              <p:spPr bwMode="gray">
                <a:xfrm>
                  <a:off x="1313" y="1248"/>
                  <a:ext cx="200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/>
                  <a:r>
                    <a:rPr lang="en-US" altLang="en-US" b="1">
                      <a:solidFill>
                        <a:srgbClr val="000000"/>
                      </a:solidFill>
                      <a:latin typeface="Antique Olive Roman"/>
                    </a:rPr>
                    <a:t>5</a:t>
                  </a:r>
                </a:p>
              </p:txBody>
            </p:sp>
          </p:grpSp>
        </p:grpSp>
        <p:sp>
          <p:nvSpPr>
            <p:cNvPr id="21" name="Rectangle 105"/>
            <p:cNvSpPr>
              <a:spLocks noChangeArrowheads="1"/>
            </p:cNvSpPr>
            <p:nvPr/>
          </p:nvSpPr>
          <p:spPr bwMode="auto">
            <a:xfrm>
              <a:off x="990600" y="5486400"/>
              <a:ext cx="7367613" cy="492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368425" indent="-454025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2">
                <a:spcBef>
                  <a:spcPts val="450"/>
                </a:spcBef>
                <a:buClr>
                  <a:srgbClr val="FF3300"/>
                </a:buClr>
                <a:buSzPct val="75000"/>
              </a:pPr>
              <a:r>
                <a:rPr lang="ms-MY" altLang="en-US" dirty="0">
                  <a:latin typeface="Antique Olive Roman"/>
                </a:rPr>
                <a:t>Pegawai Pengesah Luaran (PPL)</a:t>
              </a:r>
              <a:endParaRPr lang="en-US" altLang="en-US" dirty="0">
                <a:latin typeface="Antique Olive Roman"/>
              </a:endParaRPr>
            </a:p>
          </p:txBody>
        </p:sp>
      </p:grpSp>
      <p:sp>
        <p:nvSpPr>
          <p:cNvPr id="91" name="Rectangle 2"/>
          <p:cNvSpPr>
            <a:spLocks noChangeArrowheads="1"/>
          </p:cNvSpPr>
          <p:nvPr/>
        </p:nvSpPr>
        <p:spPr bwMode="auto">
          <a:xfrm>
            <a:off x="-72008" y="1063575"/>
            <a:ext cx="6463447" cy="616097"/>
          </a:xfrm>
          <a:prstGeom prst="rect">
            <a:avLst/>
          </a:prstGeom>
          <a:ln/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ms-MY" altLang="en-US" sz="2400" dirty="0">
                <a:solidFill>
                  <a:schemeClr val="bg1"/>
                </a:solidFill>
                <a:latin typeface="Antique Olive Roman"/>
              </a:rPr>
              <a:t> </a:t>
            </a:r>
            <a:r>
              <a:rPr lang="ms-MY" altLang="en-US" sz="2100" b="1" dirty="0">
                <a:solidFill>
                  <a:schemeClr val="bg1"/>
                </a:solidFill>
                <a:latin typeface="Antique Olive Roman"/>
                <a:cs typeface="Tahoma" panose="020B0604030504040204" pitchFamily="34" charset="0"/>
              </a:rPr>
              <a:t>PIHAK</a:t>
            </a:r>
            <a:r>
              <a:rPr lang="ms-MY" altLang="en-US" sz="2100" dirty="0">
                <a:solidFill>
                  <a:schemeClr val="bg1"/>
                </a:solidFill>
                <a:latin typeface="Antique Olive Roman"/>
                <a:cs typeface="Tahoma" panose="020B0604030504040204" pitchFamily="34" charset="0"/>
              </a:rPr>
              <a:t> </a:t>
            </a:r>
            <a:r>
              <a:rPr lang="ms-MY" altLang="en-US" sz="2100" b="1" dirty="0">
                <a:solidFill>
                  <a:schemeClr val="bg1"/>
                </a:solidFill>
                <a:latin typeface="Antique Olive Roman"/>
                <a:cs typeface="Tahoma" panose="020B0604030504040204" pitchFamily="34" charset="0"/>
              </a:rPr>
              <a:t>YANG TERLIBAT DALAM SISTEM PENILAIAN </a:t>
            </a:r>
            <a:endParaRPr lang="en-US" altLang="en-US" sz="2100" b="1" dirty="0">
              <a:solidFill>
                <a:schemeClr val="bg1"/>
              </a:solidFill>
              <a:latin typeface="Antique Olive Roman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8362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 dirty="0">
                <a:latin typeface="Antique Olive Roman"/>
              </a:endParaRPr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/>
          <p:cNvSpPr/>
          <p:nvPr/>
        </p:nvSpPr>
        <p:spPr>
          <a:xfrm>
            <a:off x="2171700" y="2571750"/>
            <a:ext cx="6360928" cy="13144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3300" b="1" dirty="0">
                <a:solidFill>
                  <a:schemeClr val="tx1"/>
                </a:solidFill>
                <a:latin typeface="Antique Olive Roman"/>
                <a:cs typeface="Aharoni" pitchFamily="2" charset="-79"/>
              </a:rPr>
              <a:t>PENILAIAN KERJA KURSUS</a:t>
            </a:r>
          </a:p>
        </p:txBody>
      </p:sp>
    </p:spTree>
    <p:extLst>
      <p:ext uri="{BB962C8B-B14F-4D97-AF65-F5344CB8AC3E}">
        <p14:creationId xmlns:p14="http://schemas.microsoft.com/office/powerpoint/2010/main" val="4031809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-1836712" y="1445799"/>
            <a:ext cx="9577064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ntique Olive Roman"/>
                <a:cs typeface="Vrinda" panose="020B0502040204020203" pitchFamily="34" charset="0"/>
              </a:rPr>
              <a:t>KELULUSAN PROGRAM</a:t>
            </a:r>
            <a:endParaRPr lang="en-MY" sz="4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ntique Olive Roman"/>
              <a:cs typeface="Vrinda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564904"/>
            <a:ext cx="7776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16 </a:t>
            </a:r>
            <a:r>
              <a:rPr lang="en-GB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PROGRAM RINTIS/ KOHORT 1 LULUS PADA 24 SEPTEMBER 2015</a:t>
            </a:r>
          </a:p>
          <a:p>
            <a:endParaRPr lang="en-GB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</a:endParaRPr>
          </a:p>
          <a:p>
            <a:r>
              <a:rPr lang="en-GB" sz="36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20</a:t>
            </a:r>
            <a:r>
              <a:rPr lang="en-GB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</a:rPr>
              <a:t> PROGRAM TELAH MELALUI PROSES PENILAIAN DENGAN PANEL JPK PADA 28 – 30 MEI 2016</a:t>
            </a:r>
          </a:p>
        </p:txBody>
      </p:sp>
    </p:spTree>
    <p:extLst>
      <p:ext uri="{BB962C8B-B14F-4D97-AF65-F5344CB8AC3E}">
        <p14:creationId xmlns:p14="http://schemas.microsoft.com/office/powerpoint/2010/main" val="285547538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6411" y="182620"/>
            <a:ext cx="8856984" cy="6480720"/>
          </a:xfrm>
          <a:prstGeom prst="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pic>
        <p:nvPicPr>
          <p:cNvPr id="3" name="Picture 3" descr="Logo Baharu KPM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5F3"/>
              </a:clrFrom>
              <a:clrTo>
                <a:srgbClr val="F6F5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841" y="298104"/>
            <a:ext cx="2601575" cy="720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4417" y="265446"/>
            <a:ext cx="48006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BAHAGIAN PENDIDIKAN TEKNIK DAN VOKASIONAL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744851" y="1048586"/>
            <a:ext cx="4903303" cy="429815"/>
          </a:xfrm>
          <a:prstGeom prst="rect">
            <a:avLst/>
          </a:prstGeom>
        </p:spPr>
        <p:txBody>
          <a:bodyPr vert="horz" lIns="67500" tIns="35100" rIns="67500" bIns="3510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7000"/>
              </a:lnSpc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</a:pPr>
            <a:r>
              <a:rPr lang="en-GB" altLang="en-US" sz="2100" b="1" dirty="0" err="1">
                <a:latin typeface="Antique Olive Roman"/>
                <a:cs typeface="Tahoma" panose="020B0604030504040204" pitchFamily="34" charset="0"/>
              </a:rPr>
              <a:t>Kerja</a:t>
            </a:r>
            <a:r>
              <a:rPr lang="en-GB" altLang="en-US" sz="2100" b="1" dirty="0">
                <a:latin typeface="Antique Olive Roman"/>
                <a:cs typeface="Tahoma" panose="020B0604030504040204" pitchFamily="34" charset="0"/>
              </a:rPr>
              <a:t> </a:t>
            </a:r>
            <a:r>
              <a:rPr lang="en-GB" altLang="en-US" sz="2100" b="1" dirty="0" err="1">
                <a:latin typeface="Antique Olive Roman"/>
                <a:cs typeface="Tahoma" panose="020B0604030504040204" pitchFamily="34" charset="0"/>
              </a:rPr>
              <a:t>Kursus</a:t>
            </a:r>
            <a:r>
              <a:rPr lang="en-GB" altLang="en-US" sz="2100" b="1" dirty="0">
                <a:latin typeface="Antique Olive Roman"/>
                <a:cs typeface="Tahoma" panose="020B0604030504040204" pitchFamily="34" charset="0"/>
              </a:rPr>
              <a:t>  – </a:t>
            </a:r>
            <a:r>
              <a:rPr lang="en-GB" altLang="en-US" sz="2100" b="1" dirty="0" err="1">
                <a:latin typeface="Antique Olive Roman"/>
                <a:cs typeface="Tahoma" panose="020B0604030504040204" pitchFamily="34" charset="0"/>
              </a:rPr>
              <a:t>Tahap</a:t>
            </a:r>
            <a:r>
              <a:rPr lang="en-GB" altLang="en-US" sz="2100" b="1" dirty="0">
                <a:latin typeface="Antique Olive Roman"/>
                <a:cs typeface="Tahoma" panose="020B0604030504040204" pitchFamily="34" charset="0"/>
              </a:rPr>
              <a:t> 1</a:t>
            </a:r>
            <a:r>
              <a:rPr lang="ar-SA" altLang="en-US" sz="2700" b="1" dirty="0">
                <a:latin typeface="Antique Olive Roman"/>
                <a:cs typeface="Arial" panose="020B0604020202020204" pitchFamily="34" charset="0"/>
              </a:rPr>
              <a:t>‏</a:t>
            </a:r>
            <a:endParaRPr lang="en-GB" altLang="en-US" sz="2700" b="1" dirty="0">
              <a:latin typeface="Antique Olive Roman"/>
              <a:cs typeface="Arial" panose="020B0604020202020204" pitchFamily="34" charset="0"/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1508660" y="2372266"/>
            <a:ext cx="7023497" cy="2349950"/>
            <a:chOff x="92954" y="1818459"/>
            <a:chExt cx="9468116" cy="3401832"/>
          </a:xfrm>
        </p:grpSpPr>
        <p:sp>
          <p:nvSpPr>
            <p:cNvPr id="14" name="Oval 140"/>
            <p:cNvSpPr>
              <a:spLocks noChangeArrowheads="1"/>
            </p:cNvSpPr>
            <p:nvPr/>
          </p:nvSpPr>
          <p:spPr bwMode="gray">
            <a:xfrm>
              <a:off x="4766964" y="1818459"/>
              <a:ext cx="4114514" cy="330925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ms-MY" sz="1350">
                <a:latin typeface="Antique Olive Roman"/>
              </a:endParaRPr>
            </a:p>
          </p:txBody>
        </p:sp>
        <p:sp>
          <p:nvSpPr>
            <p:cNvPr id="15" name="Oval 100"/>
            <p:cNvSpPr>
              <a:spLocks noChangeArrowheads="1"/>
            </p:cNvSpPr>
            <p:nvPr/>
          </p:nvSpPr>
          <p:spPr bwMode="gray">
            <a:xfrm>
              <a:off x="92954" y="1828800"/>
              <a:ext cx="4173930" cy="329891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ms-MY" sz="1350">
                <a:latin typeface="Antique Olive Roman"/>
              </a:endParaRPr>
            </a:p>
          </p:txBody>
        </p:sp>
        <p:grpSp>
          <p:nvGrpSpPr>
            <p:cNvPr id="16" name="Group 102"/>
            <p:cNvGrpSpPr>
              <a:grpSpLocks/>
            </p:cNvGrpSpPr>
            <p:nvPr/>
          </p:nvGrpSpPr>
          <p:grpSpPr bwMode="auto">
            <a:xfrm>
              <a:off x="4343400" y="1930479"/>
              <a:ext cx="401525" cy="1461012"/>
              <a:chOff x="2078" y="-2411"/>
              <a:chExt cx="1702" cy="6193"/>
            </a:xfrm>
          </p:grpSpPr>
          <p:sp>
            <p:nvSpPr>
              <p:cNvPr id="48" name="Oval 103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49" name="Oval 104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50" name="Oval 105"/>
              <p:cNvSpPr>
                <a:spLocks noChangeArrowheads="1"/>
              </p:cNvSpPr>
              <p:nvPr/>
            </p:nvSpPr>
            <p:spPr bwMode="gray">
              <a:xfrm>
                <a:off x="2250" y="1193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51" name="Oval 106"/>
              <p:cNvSpPr>
                <a:spLocks noChangeArrowheads="1"/>
              </p:cNvSpPr>
              <p:nvPr/>
            </p:nvSpPr>
            <p:spPr bwMode="gray">
              <a:xfrm>
                <a:off x="2254" y="1193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52" name="Oval 107"/>
              <p:cNvSpPr>
                <a:spLocks noChangeArrowheads="1"/>
              </p:cNvSpPr>
              <p:nvPr/>
            </p:nvSpPr>
            <p:spPr bwMode="gray">
              <a:xfrm>
                <a:off x="2170" y="-284"/>
                <a:ext cx="1098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53" name="Oval 108"/>
              <p:cNvSpPr>
                <a:spLocks noChangeArrowheads="1"/>
              </p:cNvSpPr>
              <p:nvPr/>
            </p:nvSpPr>
            <p:spPr bwMode="gray">
              <a:xfrm>
                <a:off x="2337" y="-2411"/>
                <a:ext cx="1096" cy="2589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</p:grpSp>
        <p:grpSp>
          <p:nvGrpSpPr>
            <p:cNvPr id="17" name="Group 109"/>
            <p:cNvGrpSpPr>
              <a:grpSpLocks/>
            </p:cNvGrpSpPr>
            <p:nvPr/>
          </p:nvGrpSpPr>
          <p:grpSpPr bwMode="auto">
            <a:xfrm>
              <a:off x="4343400" y="3237203"/>
              <a:ext cx="401525" cy="611488"/>
              <a:chOff x="2078" y="1190"/>
              <a:chExt cx="1702" cy="2592"/>
            </a:xfrm>
          </p:grpSpPr>
          <p:sp>
            <p:nvSpPr>
              <p:cNvPr id="42" name="Oval 110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43" name="Oval 111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44" name="Oval 112"/>
              <p:cNvSpPr>
                <a:spLocks noChangeArrowheads="1"/>
              </p:cNvSpPr>
              <p:nvPr/>
            </p:nvSpPr>
            <p:spPr bwMode="gray">
              <a:xfrm>
                <a:off x="2250" y="1191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45" name="Oval 113"/>
              <p:cNvSpPr>
                <a:spLocks noChangeArrowheads="1"/>
              </p:cNvSpPr>
              <p:nvPr/>
            </p:nvSpPr>
            <p:spPr bwMode="gray">
              <a:xfrm>
                <a:off x="2254" y="1193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46" name="Oval 114"/>
              <p:cNvSpPr>
                <a:spLocks noChangeArrowheads="1"/>
              </p:cNvSpPr>
              <p:nvPr/>
            </p:nvSpPr>
            <p:spPr bwMode="gray">
              <a:xfrm>
                <a:off x="2334" y="1190"/>
                <a:ext cx="1098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47" name="Oval 115"/>
              <p:cNvSpPr>
                <a:spLocks noChangeArrowheads="1"/>
              </p:cNvSpPr>
              <p:nvPr/>
            </p:nvSpPr>
            <p:spPr bwMode="gray">
              <a:xfrm>
                <a:off x="2337" y="1193"/>
                <a:ext cx="1096" cy="2589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</p:grpSp>
        <p:grpSp>
          <p:nvGrpSpPr>
            <p:cNvPr id="18" name="Group 116"/>
            <p:cNvGrpSpPr>
              <a:grpSpLocks/>
            </p:cNvGrpSpPr>
            <p:nvPr/>
          </p:nvGrpSpPr>
          <p:grpSpPr bwMode="auto">
            <a:xfrm>
              <a:off x="4343400" y="3694874"/>
              <a:ext cx="401525" cy="611723"/>
              <a:chOff x="2078" y="1192"/>
              <a:chExt cx="1702" cy="2593"/>
            </a:xfrm>
          </p:grpSpPr>
          <p:sp>
            <p:nvSpPr>
              <p:cNvPr id="36" name="Oval 117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37" name="Oval 118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38" name="Oval 119"/>
              <p:cNvSpPr>
                <a:spLocks noChangeArrowheads="1"/>
              </p:cNvSpPr>
              <p:nvPr/>
            </p:nvSpPr>
            <p:spPr bwMode="gray">
              <a:xfrm>
                <a:off x="2250" y="1192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39" name="Oval 120"/>
              <p:cNvSpPr>
                <a:spLocks noChangeArrowheads="1"/>
              </p:cNvSpPr>
              <p:nvPr/>
            </p:nvSpPr>
            <p:spPr bwMode="gray">
              <a:xfrm>
                <a:off x="2254" y="1193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0F536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40" name="Oval 121"/>
              <p:cNvSpPr>
                <a:spLocks noChangeArrowheads="1"/>
              </p:cNvSpPr>
              <p:nvPr/>
            </p:nvSpPr>
            <p:spPr bwMode="gray">
              <a:xfrm>
                <a:off x="2334" y="1196"/>
                <a:ext cx="1098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41" name="Oval 122"/>
              <p:cNvSpPr>
                <a:spLocks noChangeArrowheads="1"/>
              </p:cNvSpPr>
              <p:nvPr/>
            </p:nvSpPr>
            <p:spPr bwMode="gray">
              <a:xfrm>
                <a:off x="2337" y="1193"/>
                <a:ext cx="1096" cy="2589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10576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</p:grpSp>
        <p:grpSp>
          <p:nvGrpSpPr>
            <p:cNvPr id="19" name="Group 123"/>
            <p:cNvGrpSpPr>
              <a:grpSpLocks/>
            </p:cNvGrpSpPr>
            <p:nvPr/>
          </p:nvGrpSpPr>
          <p:grpSpPr bwMode="auto">
            <a:xfrm>
              <a:off x="4343400" y="4152311"/>
              <a:ext cx="401525" cy="611016"/>
              <a:chOff x="2078" y="1193"/>
              <a:chExt cx="1702" cy="2590"/>
            </a:xfrm>
          </p:grpSpPr>
          <p:sp>
            <p:nvSpPr>
              <p:cNvPr id="30" name="Oval 124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31" name="Oval 125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32" name="Oval 126"/>
              <p:cNvSpPr>
                <a:spLocks noChangeArrowheads="1"/>
              </p:cNvSpPr>
              <p:nvPr/>
            </p:nvSpPr>
            <p:spPr bwMode="gray">
              <a:xfrm>
                <a:off x="2250" y="1194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33" name="Oval 127"/>
              <p:cNvSpPr>
                <a:spLocks noChangeArrowheads="1"/>
              </p:cNvSpPr>
              <p:nvPr/>
            </p:nvSpPr>
            <p:spPr bwMode="gray">
              <a:xfrm>
                <a:off x="2254" y="1193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8D67E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34" name="Oval 128"/>
              <p:cNvSpPr>
                <a:spLocks noChangeArrowheads="1"/>
              </p:cNvSpPr>
              <p:nvPr/>
            </p:nvSpPr>
            <p:spPr bwMode="gray">
              <a:xfrm>
                <a:off x="2334" y="1194"/>
                <a:ext cx="1098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35" name="Oval 129"/>
              <p:cNvSpPr>
                <a:spLocks noChangeArrowheads="1"/>
              </p:cNvSpPr>
              <p:nvPr/>
            </p:nvSpPr>
            <p:spPr bwMode="gray">
              <a:xfrm>
                <a:off x="2337" y="1193"/>
                <a:ext cx="1096" cy="2589"/>
              </a:xfrm>
              <a:prstGeom prst="ellipse">
                <a:avLst/>
              </a:prstGeom>
              <a:gradFill rotWithShape="1">
                <a:gsLst>
                  <a:gs pos="0">
                    <a:srgbClr val="8D67E1"/>
                  </a:gs>
                  <a:gs pos="100000">
                    <a:srgbClr val="45326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</p:grpSp>
        <p:grpSp>
          <p:nvGrpSpPr>
            <p:cNvPr id="20" name="Group 130"/>
            <p:cNvGrpSpPr>
              <a:grpSpLocks/>
            </p:cNvGrpSpPr>
            <p:nvPr/>
          </p:nvGrpSpPr>
          <p:grpSpPr bwMode="auto">
            <a:xfrm>
              <a:off x="4343400" y="4609275"/>
              <a:ext cx="400581" cy="611016"/>
              <a:chOff x="2078" y="1192"/>
              <a:chExt cx="1698" cy="2590"/>
            </a:xfrm>
          </p:grpSpPr>
          <p:sp>
            <p:nvSpPr>
              <p:cNvPr id="25" name="Oval 131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26" name="Oval 132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27" name="Oval 133"/>
              <p:cNvSpPr>
                <a:spLocks noChangeArrowheads="1"/>
              </p:cNvSpPr>
              <p:nvPr/>
            </p:nvSpPr>
            <p:spPr bwMode="gray">
              <a:xfrm>
                <a:off x="2250" y="1192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28" name="Oval 135"/>
              <p:cNvSpPr>
                <a:spLocks noChangeArrowheads="1"/>
              </p:cNvSpPr>
              <p:nvPr/>
            </p:nvSpPr>
            <p:spPr bwMode="gray">
              <a:xfrm>
                <a:off x="2334" y="1192"/>
                <a:ext cx="1098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29" name="Oval 136"/>
              <p:cNvSpPr>
                <a:spLocks noChangeArrowheads="1"/>
              </p:cNvSpPr>
              <p:nvPr/>
            </p:nvSpPr>
            <p:spPr bwMode="gray">
              <a:xfrm>
                <a:off x="2337" y="1193"/>
                <a:ext cx="1096" cy="2589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</p:grpSp>
        <p:sp>
          <p:nvSpPr>
            <p:cNvPr id="21" name="Text Box 14"/>
            <p:cNvSpPr txBox="1">
              <a:spLocks noChangeArrowheads="1"/>
            </p:cNvSpPr>
            <p:nvPr/>
          </p:nvSpPr>
          <p:spPr bwMode="auto">
            <a:xfrm>
              <a:off x="5523088" y="2025615"/>
              <a:ext cx="2715802" cy="801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500" b="1" dirty="0" err="1">
                  <a:solidFill>
                    <a:srgbClr val="0000FF"/>
                  </a:solidFill>
                  <a:latin typeface="Antique Olive Roman"/>
                </a:rPr>
                <a:t>Praktikal</a:t>
              </a:r>
              <a:r>
                <a:rPr lang="en-US" altLang="en-US" sz="1500" b="1" dirty="0">
                  <a:solidFill>
                    <a:srgbClr val="0000FF"/>
                  </a:solidFill>
                  <a:latin typeface="Antique Olive Roman"/>
                </a:rPr>
                <a:t> (100%)</a:t>
              </a:r>
            </a:p>
            <a:p>
              <a:pPr algn="ctr" eaLnBrk="1" hangingPunct="1"/>
              <a:r>
                <a:rPr lang="en-US" altLang="en-US" sz="1500" b="1" dirty="0">
                  <a:solidFill>
                    <a:srgbClr val="0000FF"/>
                  </a:solidFill>
                  <a:latin typeface="Antique Olive Roman"/>
                </a:rPr>
                <a:t>(</a:t>
              </a:r>
              <a:r>
                <a:rPr lang="en-US" altLang="en-US" sz="1500" b="1" dirty="0" err="1">
                  <a:solidFill>
                    <a:srgbClr val="0000FF"/>
                  </a:solidFill>
                  <a:latin typeface="Antique Olive Roman"/>
                </a:rPr>
                <a:t>Penilaian</a:t>
              </a:r>
              <a:r>
                <a:rPr lang="en-US" altLang="en-US" sz="1500" b="1" dirty="0">
                  <a:solidFill>
                    <a:srgbClr val="0000FF"/>
                  </a:solidFill>
                  <a:latin typeface="Antique Olive Roman"/>
                </a:rPr>
                <a:t> </a:t>
              </a:r>
              <a:r>
                <a:rPr lang="en-US" altLang="en-US" sz="1500" b="1" dirty="0" err="1">
                  <a:solidFill>
                    <a:srgbClr val="0000FF"/>
                  </a:solidFill>
                  <a:latin typeface="Antique Olive Roman"/>
                </a:rPr>
                <a:t>Prestasi</a:t>
              </a:r>
              <a:r>
                <a:rPr lang="en-US" altLang="en-US" sz="1500" b="1" dirty="0">
                  <a:solidFill>
                    <a:srgbClr val="0000FF"/>
                  </a:solidFill>
                  <a:latin typeface="Antique Olive Roman"/>
                </a:rPr>
                <a:t>)</a:t>
              </a:r>
            </a:p>
          </p:txBody>
        </p:sp>
        <p:sp>
          <p:nvSpPr>
            <p:cNvPr id="22" name="Text Box 38"/>
            <p:cNvSpPr txBox="1">
              <a:spLocks noChangeArrowheads="1"/>
            </p:cNvSpPr>
            <p:nvPr/>
          </p:nvSpPr>
          <p:spPr bwMode="auto">
            <a:xfrm>
              <a:off x="5476254" y="3387931"/>
              <a:ext cx="4084816" cy="534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Wingdings" panose="05000000000000000000" pitchFamily="2" charset="2"/>
                <a:buChar char="q"/>
              </a:pPr>
              <a:r>
                <a:rPr lang="en-US" altLang="en-US" dirty="0">
                  <a:solidFill>
                    <a:srgbClr val="0D0D0D"/>
                  </a:solidFill>
                  <a:latin typeface="Antique Olive Roman"/>
                </a:rPr>
                <a:t> </a:t>
              </a:r>
              <a:r>
                <a:rPr lang="en-US" altLang="en-US" sz="1350" b="1" dirty="0" err="1">
                  <a:solidFill>
                    <a:srgbClr val="0D0D0D"/>
                  </a:solidFill>
                  <a:latin typeface="Antique Olive Roman"/>
                </a:rPr>
                <a:t>Penilaian</a:t>
              </a:r>
              <a:r>
                <a:rPr lang="en-US" altLang="en-US" sz="1350" b="1" dirty="0">
                  <a:solidFill>
                    <a:srgbClr val="0D0D0D"/>
                  </a:solidFill>
                  <a:latin typeface="Antique Olive Roman"/>
                </a:rPr>
                <a:t> </a:t>
              </a:r>
              <a:r>
                <a:rPr lang="en-US" altLang="en-US" sz="1350" b="1" dirty="0" err="1">
                  <a:solidFill>
                    <a:srgbClr val="0D0D0D"/>
                  </a:solidFill>
                  <a:latin typeface="Antique Olive Roman"/>
                </a:rPr>
                <a:t>Prestasi</a:t>
              </a:r>
              <a:endParaRPr lang="en-US" altLang="en-US" sz="1350" b="1" dirty="0">
                <a:solidFill>
                  <a:srgbClr val="0D0D0D"/>
                </a:solidFill>
                <a:latin typeface="Antique Olive Roman"/>
              </a:endParaRPr>
            </a:p>
          </p:txBody>
        </p:sp>
        <p:sp>
          <p:nvSpPr>
            <p:cNvPr id="23" name="Text Box 62"/>
            <p:cNvSpPr txBox="1">
              <a:spLocks noChangeArrowheads="1"/>
            </p:cNvSpPr>
            <p:nvPr/>
          </p:nvSpPr>
          <p:spPr bwMode="auto">
            <a:xfrm>
              <a:off x="521597" y="1983920"/>
              <a:ext cx="3349089" cy="801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500" b="1" dirty="0" err="1">
                  <a:solidFill>
                    <a:srgbClr val="0000FF"/>
                  </a:solidFill>
                  <a:latin typeface="Antique Olive Roman"/>
                </a:rPr>
                <a:t>Teori</a:t>
              </a:r>
              <a:r>
                <a:rPr lang="en-US" altLang="en-US" sz="1500" b="1" dirty="0">
                  <a:solidFill>
                    <a:srgbClr val="0000FF"/>
                  </a:solidFill>
                  <a:latin typeface="Antique Olive Roman"/>
                </a:rPr>
                <a:t> (100%)</a:t>
              </a:r>
            </a:p>
            <a:p>
              <a:pPr algn="ctr" eaLnBrk="1" hangingPunct="1"/>
              <a:r>
                <a:rPr lang="en-US" altLang="en-US" sz="1500" b="1" dirty="0">
                  <a:solidFill>
                    <a:srgbClr val="0000FF"/>
                  </a:solidFill>
                  <a:latin typeface="Antique Olive Roman"/>
                </a:rPr>
                <a:t>(</a:t>
              </a:r>
              <a:r>
                <a:rPr lang="en-US" altLang="en-US" sz="1500" b="1" dirty="0" err="1">
                  <a:solidFill>
                    <a:srgbClr val="0000FF"/>
                  </a:solidFill>
                  <a:latin typeface="Antique Olive Roman"/>
                </a:rPr>
                <a:t>Penilaian</a:t>
              </a:r>
              <a:r>
                <a:rPr lang="en-US" altLang="en-US" sz="1500" b="1" dirty="0">
                  <a:solidFill>
                    <a:srgbClr val="0000FF"/>
                  </a:solidFill>
                  <a:latin typeface="Antique Olive Roman"/>
                </a:rPr>
                <a:t> </a:t>
              </a:r>
              <a:r>
                <a:rPr lang="en-US" altLang="en-US" sz="1500" b="1" dirty="0" err="1">
                  <a:solidFill>
                    <a:srgbClr val="0000FF"/>
                  </a:solidFill>
                  <a:latin typeface="Antique Olive Roman"/>
                </a:rPr>
                <a:t>Pengetahuan</a:t>
              </a:r>
              <a:r>
                <a:rPr lang="en-US" altLang="en-US" sz="1500" b="1" dirty="0">
                  <a:solidFill>
                    <a:srgbClr val="0000FF"/>
                  </a:solidFill>
                  <a:latin typeface="Antique Olive Roman"/>
                </a:rPr>
                <a:t>)</a:t>
              </a:r>
            </a:p>
          </p:txBody>
        </p:sp>
        <p:sp>
          <p:nvSpPr>
            <p:cNvPr id="24" name="Text Box 86"/>
            <p:cNvSpPr txBox="1">
              <a:spLocks noChangeArrowheads="1"/>
            </p:cNvSpPr>
            <p:nvPr/>
          </p:nvSpPr>
          <p:spPr bwMode="auto">
            <a:xfrm>
              <a:off x="411355" y="3339492"/>
              <a:ext cx="3140215" cy="43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Wingdings" panose="05000000000000000000" pitchFamily="2" charset="2"/>
                <a:buChar char="Ø"/>
              </a:pPr>
              <a:r>
                <a:rPr lang="en-US" altLang="en-US" sz="1350" b="1" dirty="0">
                  <a:solidFill>
                    <a:srgbClr val="0D0D0D"/>
                  </a:solidFill>
                  <a:latin typeface="Antique Olive Roman"/>
                </a:rPr>
                <a:t> </a:t>
              </a:r>
              <a:r>
                <a:rPr lang="en-US" altLang="en-US" sz="1350" b="1" dirty="0" err="1">
                  <a:solidFill>
                    <a:srgbClr val="0D0D0D"/>
                  </a:solidFill>
                  <a:latin typeface="Antique Olive Roman"/>
                </a:rPr>
                <a:t>Penilaian</a:t>
              </a:r>
              <a:r>
                <a:rPr lang="en-US" altLang="en-US" sz="1350" b="1" dirty="0">
                  <a:solidFill>
                    <a:srgbClr val="0D0D0D"/>
                  </a:solidFill>
                  <a:latin typeface="Antique Olive Roman"/>
                </a:rPr>
                <a:t> </a:t>
              </a:r>
              <a:r>
                <a:rPr lang="en-US" altLang="en-US" sz="1350" b="1" dirty="0" err="1">
                  <a:solidFill>
                    <a:srgbClr val="0D0D0D"/>
                  </a:solidFill>
                  <a:latin typeface="Antique Olive Roman"/>
                </a:rPr>
                <a:t>Pengetahuan</a:t>
              </a:r>
              <a:endParaRPr lang="en-US" altLang="en-US" sz="1350" b="1" dirty="0">
                <a:solidFill>
                  <a:srgbClr val="0D0D0D"/>
                </a:solidFill>
                <a:latin typeface="Antique Olive Roman"/>
              </a:endParaRPr>
            </a:p>
          </p:txBody>
        </p:sp>
      </p:grpSp>
      <p:sp>
        <p:nvSpPr>
          <p:cNvPr id="54" name="Rectangle 56"/>
          <p:cNvSpPr>
            <a:spLocks noChangeArrowheads="1"/>
          </p:cNvSpPr>
          <p:nvPr/>
        </p:nvSpPr>
        <p:spPr bwMode="auto">
          <a:xfrm>
            <a:off x="1644891" y="1677677"/>
            <a:ext cx="605291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ts val="506"/>
              </a:spcBef>
              <a:buClr>
                <a:srgbClr val="0033CC"/>
              </a:buClr>
            </a:pPr>
            <a:r>
              <a:rPr lang="en-GB" altLang="en-US" sz="1350" dirty="0" err="1">
                <a:latin typeface="Antique Olive Roman"/>
              </a:rPr>
              <a:t>Kerja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kursus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perlu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memenuhi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solidFill>
                  <a:srgbClr val="FF0000"/>
                </a:solidFill>
                <a:latin typeface="Antique Olive Roman"/>
              </a:rPr>
              <a:t>semua</a:t>
            </a:r>
            <a:r>
              <a:rPr lang="en-GB" altLang="en-US" sz="1350" dirty="0">
                <a:solidFill>
                  <a:srgbClr val="FF0000"/>
                </a:solidFill>
                <a:latin typeface="Antique Olive Roman"/>
              </a:rPr>
              <a:t> </a:t>
            </a:r>
            <a:r>
              <a:rPr lang="en-GB" altLang="en-US" sz="1350" dirty="0" err="1">
                <a:solidFill>
                  <a:srgbClr val="FF0000"/>
                </a:solidFill>
                <a:latin typeface="Antique Olive Roman"/>
              </a:rPr>
              <a:t>keperluan</a:t>
            </a:r>
            <a:r>
              <a:rPr lang="en-GB" altLang="en-US" sz="1350" dirty="0">
                <a:solidFill>
                  <a:srgbClr val="FF0000"/>
                </a:solidFill>
                <a:latin typeface="Antique Olive Roman"/>
              </a:rPr>
              <a:t> NOSS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dan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dinilai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menerusi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penilaian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berterusan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sedia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ada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dan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terbahagi</a:t>
            </a:r>
            <a:r>
              <a:rPr lang="en-GB" altLang="en-US" sz="1350" dirty="0">
                <a:latin typeface="Antique Olive Roman"/>
              </a:rPr>
              <a:t> </a:t>
            </a:r>
            <a:r>
              <a:rPr lang="en-GB" altLang="en-US" sz="1350" dirty="0" err="1">
                <a:latin typeface="Antique Olive Roman"/>
              </a:rPr>
              <a:t>kepada</a:t>
            </a:r>
            <a:r>
              <a:rPr lang="en-GB" altLang="en-US" sz="1350" dirty="0">
                <a:latin typeface="Antique Olive Roman"/>
              </a:rPr>
              <a:t> 2 </a:t>
            </a:r>
            <a:r>
              <a:rPr lang="en-GB" altLang="en-US" sz="1350" dirty="0" err="1">
                <a:latin typeface="Antique Olive Roman"/>
              </a:rPr>
              <a:t>komponen</a:t>
            </a:r>
            <a:r>
              <a:rPr lang="en-GB" altLang="en-US" sz="1350" dirty="0">
                <a:latin typeface="Antique Olive Roman"/>
              </a:rPr>
              <a:t>:</a:t>
            </a:r>
          </a:p>
        </p:txBody>
      </p:sp>
      <p:sp>
        <p:nvSpPr>
          <p:cNvPr id="55" name="Text Box 98"/>
          <p:cNvSpPr txBox="1">
            <a:spLocks noChangeArrowheads="1"/>
          </p:cNvSpPr>
          <p:nvPr/>
        </p:nvSpPr>
        <p:spPr bwMode="auto">
          <a:xfrm>
            <a:off x="1818126" y="3148014"/>
            <a:ext cx="287337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31775" indent="-231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1350" b="1" dirty="0" err="1">
                <a:solidFill>
                  <a:srgbClr val="0D0D0D"/>
                </a:solidFill>
                <a:latin typeface="Antique Olive Roman"/>
              </a:rPr>
              <a:t>Pemahaman</a:t>
            </a:r>
            <a:r>
              <a:rPr lang="en-US" altLang="en-US" sz="1350" b="1" dirty="0">
                <a:solidFill>
                  <a:srgbClr val="0D0D0D"/>
                </a:solidFill>
                <a:latin typeface="Antique Olive Roman"/>
              </a:rPr>
              <a:t> &amp; </a:t>
            </a:r>
            <a:r>
              <a:rPr lang="en-US" altLang="en-US" sz="1350" b="1" dirty="0" err="1">
                <a:solidFill>
                  <a:srgbClr val="0D0D0D"/>
                </a:solidFill>
                <a:latin typeface="Antique Olive Roman"/>
              </a:rPr>
              <a:t>Pengetahuan</a:t>
            </a:r>
            <a:r>
              <a:rPr lang="en-US" altLang="en-US" sz="1350" b="1" dirty="0">
                <a:solidFill>
                  <a:srgbClr val="0D0D0D"/>
                </a:solidFill>
                <a:latin typeface="Antique Olive Roman"/>
              </a:rPr>
              <a:t> </a:t>
            </a:r>
          </a:p>
        </p:txBody>
      </p:sp>
      <p:sp>
        <p:nvSpPr>
          <p:cNvPr id="56" name="Text Box 98"/>
          <p:cNvSpPr txBox="1">
            <a:spLocks noChangeArrowheads="1"/>
          </p:cNvSpPr>
          <p:nvPr/>
        </p:nvSpPr>
        <p:spPr bwMode="auto">
          <a:xfrm>
            <a:off x="5187579" y="3198483"/>
            <a:ext cx="277283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buFont typeface="Wingdings" panose="05000000000000000000" pitchFamily="2" charset="2"/>
              <a:buChar char="q"/>
            </a:pPr>
            <a:r>
              <a:rPr lang="en-US" altLang="en-US" sz="1650" dirty="0">
                <a:solidFill>
                  <a:srgbClr val="0D0D0D"/>
                </a:solidFill>
                <a:latin typeface="Antique Olive Roman"/>
              </a:rPr>
              <a:t> </a:t>
            </a:r>
            <a:r>
              <a:rPr lang="en-US" altLang="en-US" sz="1350" b="1" dirty="0" err="1">
                <a:solidFill>
                  <a:srgbClr val="0D0D0D"/>
                </a:solidFill>
                <a:latin typeface="Antique Olive Roman"/>
              </a:rPr>
              <a:t>Penilaian</a:t>
            </a:r>
            <a:r>
              <a:rPr lang="en-US" altLang="en-US" sz="1350" b="1" dirty="0">
                <a:solidFill>
                  <a:srgbClr val="0D0D0D"/>
                </a:solidFill>
                <a:latin typeface="Antique Olive Roman"/>
              </a:rPr>
              <a:t> </a:t>
            </a:r>
            <a:r>
              <a:rPr lang="en-US" altLang="en-US" sz="1350" b="1" dirty="0" err="1">
                <a:solidFill>
                  <a:srgbClr val="0D0D0D"/>
                </a:solidFill>
                <a:latin typeface="Antique Olive Roman"/>
              </a:rPr>
              <a:t>Kemahiran</a:t>
            </a:r>
            <a:endParaRPr lang="en-US" altLang="en-US" sz="1350" b="1" dirty="0">
              <a:solidFill>
                <a:srgbClr val="0D0D0D"/>
              </a:solidFill>
              <a:latin typeface="Antique Olive Roman"/>
            </a:endParaRPr>
          </a:p>
        </p:txBody>
      </p:sp>
      <p:sp>
        <p:nvSpPr>
          <p:cNvPr id="57" name="Text Box 86"/>
          <p:cNvSpPr txBox="1">
            <a:spLocks noChangeArrowheads="1"/>
          </p:cNvSpPr>
          <p:nvPr/>
        </p:nvSpPr>
        <p:spPr bwMode="auto">
          <a:xfrm>
            <a:off x="1885949" y="3920289"/>
            <a:ext cx="257623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350" b="1" dirty="0" err="1">
                <a:solidFill>
                  <a:srgbClr val="FF0000"/>
                </a:solidFill>
                <a:latin typeface="Antique Olive Roman"/>
              </a:rPr>
              <a:t>Markah</a:t>
            </a:r>
            <a:r>
              <a:rPr lang="en-US" altLang="en-US" sz="1350" b="1" dirty="0">
                <a:solidFill>
                  <a:srgbClr val="FF0000"/>
                </a:solidFill>
                <a:latin typeface="Antique Olive Roman"/>
              </a:rPr>
              <a:t> lulus minimum = 50% **</a:t>
            </a:r>
          </a:p>
        </p:txBody>
      </p:sp>
      <p:sp>
        <p:nvSpPr>
          <p:cNvPr id="58" name="Text Box 86"/>
          <p:cNvSpPr txBox="1">
            <a:spLocks noChangeArrowheads="1"/>
          </p:cNvSpPr>
          <p:nvPr/>
        </p:nvSpPr>
        <p:spPr bwMode="auto">
          <a:xfrm>
            <a:off x="5187579" y="4027378"/>
            <a:ext cx="265791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350" b="1" dirty="0" err="1">
                <a:solidFill>
                  <a:srgbClr val="FF0000"/>
                </a:solidFill>
                <a:latin typeface="Antique Olive Roman"/>
              </a:rPr>
              <a:t>Markah</a:t>
            </a:r>
            <a:r>
              <a:rPr lang="en-US" altLang="en-US" sz="1350" b="1" dirty="0">
                <a:solidFill>
                  <a:srgbClr val="FF0000"/>
                </a:solidFill>
                <a:latin typeface="Antique Olive Roman"/>
              </a:rPr>
              <a:t> lulus minimum = 50% **</a:t>
            </a:r>
          </a:p>
        </p:txBody>
      </p:sp>
      <p:sp>
        <p:nvSpPr>
          <p:cNvPr id="59" name="Rectangle 1"/>
          <p:cNvSpPr>
            <a:spLocks noChangeArrowheads="1"/>
          </p:cNvSpPr>
          <p:nvPr/>
        </p:nvSpPr>
        <p:spPr bwMode="auto">
          <a:xfrm>
            <a:off x="1508660" y="4964568"/>
            <a:ext cx="6663740" cy="113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marL="175022" indent="-175022" algn="just">
              <a:buFont typeface="Wingdings" pitchFamily="2" charset="2"/>
              <a:buChar char="ü"/>
              <a:defRPr/>
            </a:pPr>
            <a:r>
              <a:rPr lang="ms-MY" sz="1350" b="1" dirty="0">
                <a:latin typeface="Antique Olive Roman"/>
                <a:ea typeface="Times New Roman" pitchFamily="18" charset="0"/>
              </a:rPr>
              <a:t>Calon layak dianugerahkan SKM Tahap 1 sekiranya </a:t>
            </a:r>
            <a:r>
              <a:rPr lang="ms-MY" sz="1350" b="1" u="sng" dirty="0">
                <a:solidFill>
                  <a:srgbClr val="FF0000"/>
                </a:solidFill>
                <a:latin typeface="Antique Olive Roman"/>
                <a:ea typeface="Times New Roman" pitchFamily="18" charset="0"/>
              </a:rPr>
              <a:t>LULUS</a:t>
            </a:r>
            <a:r>
              <a:rPr lang="ms-MY" sz="1350" b="1" dirty="0">
                <a:latin typeface="Antique Olive Roman"/>
                <a:ea typeface="Times New Roman" pitchFamily="18" charset="0"/>
              </a:rPr>
              <a:t> setiap  komponen di atas dan terampil dalam NCS-</a:t>
            </a:r>
            <a:r>
              <a:rPr lang="ms-MY" sz="1350" b="1" i="1" dirty="0">
                <a:latin typeface="Antique Olive Roman"/>
                <a:ea typeface="Times New Roman" pitchFamily="18" charset="0"/>
              </a:rPr>
              <a:t>Core Abilities</a:t>
            </a:r>
            <a:r>
              <a:rPr lang="ms-MY" sz="1350" b="1" dirty="0">
                <a:latin typeface="Antique Olive Roman"/>
                <a:ea typeface="Times New Roman" pitchFamily="18" charset="0"/>
              </a:rPr>
              <a:t>.</a:t>
            </a:r>
          </a:p>
          <a:p>
            <a:pPr algn="just">
              <a:defRPr/>
            </a:pPr>
            <a:endParaRPr lang="ms-MY" sz="1350" b="1" dirty="0">
              <a:latin typeface="Antique Olive Roman"/>
              <a:ea typeface="Times New Roman" pitchFamily="18" charset="0"/>
            </a:endParaRPr>
          </a:p>
          <a:p>
            <a:pPr marL="175022" indent="-175022" algn="just">
              <a:buFont typeface="Wingdings" pitchFamily="2" charset="2"/>
              <a:buChar char="ü"/>
              <a:defRPr/>
            </a:pPr>
            <a:r>
              <a:rPr lang="en-GB" sz="1350" b="1" dirty="0">
                <a:latin typeface="Antique Olive Roman"/>
              </a:rPr>
              <a:t>* </a:t>
            </a:r>
            <a:r>
              <a:rPr lang="en-GB" sz="1350" b="1" dirty="0" err="1">
                <a:latin typeface="Antique Olive Roman"/>
              </a:rPr>
              <a:t>Wajib</a:t>
            </a:r>
            <a:r>
              <a:rPr lang="en-GB" sz="1350" b="1" dirty="0">
                <a:latin typeface="Antique Olive Roman"/>
              </a:rPr>
              <a:t> </a:t>
            </a:r>
            <a:r>
              <a:rPr lang="en-GB" sz="1350" b="1" u="sng" dirty="0">
                <a:solidFill>
                  <a:srgbClr val="FF0000"/>
                </a:solidFill>
                <a:latin typeface="Antique Olive Roman"/>
              </a:rPr>
              <a:t>LULUS</a:t>
            </a:r>
            <a:r>
              <a:rPr lang="en-GB" sz="1350" b="1" dirty="0">
                <a:latin typeface="Antique Olive Roman"/>
              </a:rPr>
              <a:t> </a:t>
            </a:r>
            <a:r>
              <a:rPr lang="en-GB" sz="1350" b="1" dirty="0" err="1">
                <a:latin typeface="Antique Olive Roman"/>
              </a:rPr>
              <a:t>semua</a:t>
            </a:r>
            <a:r>
              <a:rPr lang="en-GB" sz="1350" b="1" dirty="0">
                <a:latin typeface="Antique Olive Roman"/>
              </a:rPr>
              <a:t> </a:t>
            </a:r>
            <a:r>
              <a:rPr lang="en-GB" sz="1350" b="1" dirty="0" err="1">
                <a:latin typeface="Antique Olive Roman"/>
              </a:rPr>
              <a:t>modul</a:t>
            </a:r>
            <a:r>
              <a:rPr lang="en-GB" sz="1350" b="1" dirty="0">
                <a:latin typeface="Antique Olive Roman"/>
              </a:rPr>
              <a:t> </a:t>
            </a:r>
            <a:r>
              <a:rPr lang="en-GB" sz="1350" b="1" dirty="0" err="1">
                <a:latin typeface="Antique Olive Roman"/>
              </a:rPr>
              <a:t>dalam</a:t>
            </a:r>
            <a:r>
              <a:rPr lang="en-GB" sz="1350" b="1" dirty="0">
                <a:latin typeface="Antique Olive Roman"/>
              </a:rPr>
              <a:t> </a:t>
            </a:r>
            <a:r>
              <a:rPr lang="en-GB" sz="1350" b="1" dirty="0" err="1">
                <a:latin typeface="Antique Olive Roman"/>
              </a:rPr>
              <a:t>kedua-dua</a:t>
            </a:r>
            <a:r>
              <a:rPr lang="en-GB" sz="1350" b="1" dirty="0">
                <a:latin typeface="Antique Olive Roman"/>
              </a:rPr>
              <a:t> </a:t>
            </a:r>
            <a:r>
              <a:rPr lang="en-GB" sz="1350" b="1" dirty="0" err="1">
                <a:latin typeface="Antique Olive Roman"/>
              </a:rPr>
              <a:t>komponen</a:t>
            </a:r>
            <a:endParaRPr lang="en-GB" sz="1350" b="1" dirty="0">
              <a:latin typeface="Antique Olive Roman"/>
            </a:endParaRPr>
          </a:p>
          <a:p>
            <a:pPr marL="175022" indent="-175022" algn="just">
              <a:buFont typeface="Wingdings" pitchFamily="2" charset="2"/>
              <a:buChar char="ü"/>
              <a:defRPr/>
            </a:pPr>
            <a:endParaRPr lang="ms-MY" sz="1350" b="1" dirty="0">
              <a:solidFill>
                <a:srgbClr val="FF0000"/>
              </a:solidFill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209873553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9512" y="138241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043608" y="700269"/>
            <a:ext cx="4768453" cy="429815"/>
          </a:xfrm>
          <a:prstGeom prst="rect">
            <a:avLst/>
          </a:prstGeom>
        </p:spPr>
        <p:txBody>
          <a:bodyPr vert="horz" lIns="67500" tIns="35100" rIns="67500" bIns="3510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7000"/>
              </a:lnSpc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</a:pPr>
            <a:r>
              <a:rPr lang="en-GB" altLang="en-US" sz="2100" b="1" dirty="0" err="1">
                <a:latin typeface="Antique Olive Roman"/>
                <a:cs typeface="Tahoma" panose="020B0604030504040204" pitchFamily="34" charset="0"/>
              </a:rPr>
              <a:t>Kerja</a:t>
            </a:r>
            <a:r>
              <a:rPr lang="en-GB" altLang="en-US" sz="2100" b="1" dirty="0">
                <a:latin typeface="Antique Olive Roman"/>
                <a:cs typeface="Tahoma" panose="020B0604030504040204" pitchFamily="34" charset="0"/>
              </a:rPr>
              <a:t> </a:t>
            </a:r>
            <a:r>
              <a:rPr lang="en-GB" altLang="en-US" sz="2100" b="1" dirty="0" err="1">
                <a:latin typeface="Antique Olive Roman"/>
                <a:cs typeface="Tahoma" panose="020B0604030504040204" pitchFamily="34" charset="0"/>
              </a:rPr>
              <a:t>Kursus</a:t>
            </a:r>
            <a:r>
              <a:rPr lang="en-GB" altLang="en-US" sz="2100" b="1" dirty="0">
                <a:latin typeface="Antique Olive Roman"/>
                <a:cs typeface="Tahoma" panose="020B0604030504040204" pitchFamily="34" charset="0"/>
              </a:rPr>
              <a:t> (40%)</a:t>
            </a:r>
            <a:r>
              <a:rPr lang="ar-SA" altLang="en-US" sz="2700" b="1" dirty="0">
                <a:latin typeface="Antique Olive Roman"/>
                <a:cs typeface="Arial" panose="020B0604020202020204" pitchFamily="34" charset="0"/>
              </a:rPr>
              <a:t>‏</a:t>
            </a:r>
            <a:endParaRPr lang="en-GB" altLang="en-US" sz="2700" b="1" dirty="0">
              <a:latin typeface="Antique Olive Roman"/>
              <a:cs typeface="Arial" panose="020B0604020202020204" pitchFamily="34" charset="0"/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1721066" y="2420872"/>
            <a:ext cx="6758569" cy="3007519"/>
            <a:chOff x="92954" y="1818459"/>
            <a:chExt cx="9368630" cy="4353741"/>
          </a:xfrm>
        </p:grpSpPr>
        <p:sp>
          <p:nvSpPr>
            <p:cNvPr id="14" name="Oval 140"/>
            <p:cNvSpPr>
              <a:spLocks noChangeArrowheads="1"/>
            </p:cNvSpPr>
            <p:nvPr/>
          </p:nvSpPr>
          <p:spPr bwMode="gray">
            <a:xfrm>
              <a:off x="4766964" y="1818459"/>
              <a:ext cx="4114514" cy="43434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ms-MY" sz="1350">
                <a:latin typeface="Antique Olive Roman"/>
              </a:endParaRPr>
            </a:p>
          </p:txBody>
        </p:sp>
        <p:sp>
          <p:nvSpPr>
            <p:cNvPr id="15" name="Oval 100"/>
            <p:cNvSpPr>
              <a:spLocks noChangeArrowheads="1"/>
            </p:cNvSpPr>
            <p:nvPr/>
          </p:nvSpPr>
          <p:spPr bwMode="gray">
            <a:xfrm>
              <a:off x="92954" y="1828800"/>
              <a:ext cx="4173930" cy="43434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ms-MY" sz="1350">
                <a:latin typeface="Antique Olive Roman"/>
              </a:endParaRPr>
            </a:p>
          </p:txBody>
        </p:sp>
        <p:grpSp>
          <p:nvGrpSpPr>
            <p:cNvPr id="16" name="Group 102"/>
            <p:cNvGrpSpPr>
              <a:grpSpLocks/>
            </p:cNvGrpSpPr>
            <p:nvPr/>
          </p:nvGrpSpPr>
          <p:grpSpPr bwMode="auto">
            <a:xfrm>
              <a:off x="4343400" y="2780475"/>
              <a:ext cx="401525" cy="611016"/>
              <a:chOff x="2078" y="1192"/>
              <a:chExt cx="1702" cy="2590"/>
            </a:xfrm>
          </p:grpSpPr>
          <p:sp>
            <p:nvSpPr>
              <p:cNvPr id="50" name="Oval 103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51" name="Oval 104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52" name="Oval 105"/>
              <p:cNvSpPr>
                <a:spLocks noChangeArrowheads="1"/>
              </p:cNvSpPr>
              <p:nvPr/>
            </p:nvSpPr>
            <p:spPr bwMode="gray">
              <a:xfrm>
                <a:off x="2250" y="1193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53" name="Oval 106"/>
              <p:cNvSpPr>
                <a:spLocks noChangeArrowheads="1"/>
              </p:cNvSpPr>
              <p:nvPr/>
            </p:nvSpPr>
            <p:spPr bwMode="gray">
              <a:xfrm>
                <a:off x="2254" y="1193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54" name="Oval 107"/>
              <p:cNvSpPr>
                <a:spLocks noChangeArrowheads="1"/>
              </p:cNvSpPr>
              <p:nvPr/>
            </p:nvSpPr>
            <p:spPr bwMode="gray">
              <a:xfrm>
                <a:off x="2334" y="1192"/>
                <a:ext cx="1098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55" name="Oval 108"/>
              <p:cNvSpPr>
                <a:spLocks noChangeArrowheads="1"/>
              </p:cNvSpPr>
              <p:nvPr/>
            </p:nvSpPr>
            <p:spPr bwMode="gray">
              <a:xfrm>
                <a:off x="2337" y="1193"/>
                <a:ext cx="1096" cy="2589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</p:grpSp>
        <p:grpSp>
          <p:nvGrpSpPr>
            <p:cNvPr id="17" name="Group 109"/>
            <p:cNvGrpSpPr>
              <a:grpSpLocks/>
            </p:cNvGrpSpPr>
            <p:nvPr/>
          </p:nvGrpSpPr>
          <p:grpSpPr bwMode="auto">
            <a:xfrm>
              <a:off x="4343400" y="3237203"/>
              <a:ext cx="401525" cy="611488"/>
              <a:chOff x="2078" y="1190"/>
              <a:chExt cx="1702" cy="2592"/>
            </a:xfrm>
          </p:grpSpPr>
          <p:sp>
            <p:nvSpPr>
              <p:cNvPr id="44" name="Oval 110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45" name="Oval 111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46" name="Oval 112"/>
              <p:cNvSpPr>
                <a:spLocks noChangeArrowheads="1"/>
              </p:cNvSpPr>
              <p:nvPr/>
            </p:nvSpPr>
            <p:spPr bwMode="gray">
              <a:xfrm>
                <a:off x="2250" y="1191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47" name="Oval 113"/>
              <p:cNvSpPr>
                <a:spLocks noChangeArrowheads="1"/>
              </p:cNvSpPr>
              <p:nvPr/>
            </p:nvSpPr>
            <p:spPr bwMode="gray">
              <a:xfrm>
                <a:off x="2254" y="1193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48" name="Oval 114"/>
              <p:cNvSpPr>
                <a:spLocks noChangeArrowheads="1"/>
              </p:cNvSpPr>
              <p:nvPr/>
            </p:nvSpPr>
            <p:spPr bwMode="gray">
              <a:xfrm>
                <a:off x="2334" y="1190"/>
                <a:ext cx="1098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49" name="Oval 115"/>
              <p:cNvSpPr>
                <a:spLocks noChangeArrowheads="1"/>
              </p:cNvSpPr>
              <p:nvPr/>
            </p:nvSpPr>
            <p:spPr bwMode="gray">
              <a:xfrm>
                <a:off x="2337" y="1193"/>
                <a:ext cx="1096" cy="2589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</p:grpSp>
        <p:grpSp>
          <p:nvGrpSpPr>
            <p:cNvPr id="18" name="Group 116"/>
            <p:cNvGrpSpPr>
              <a:grpSpLocks/>
            </p:cNvGrpSpPr>
            <p:nvPr/>
          </p:nvGrpSpPr>
          <p:grpSpPr bwMode="auto">
            <a:xfrm>
              <a:off x="4343400" y="3694874"/>
              <a:ext cx="401525" cy="611723"/>
              <a:chOff x="2078" y="1192"/>
              <a:chExt cx="1702" cy="2593"/>
            </a:xfrm>
          </p:grpSpPr>
          <p:sp>
            <p:nvSpPr>
              <p:cNvPr id="38" name="Oval 117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39" name="Oval 118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40" name="Oval 119"/>
              <p:cNvSpPr>
                <a:spLocks noChangeArrowheads="1"/>
              </p:cNvSpPr>
              <p:nvPr/>
            </p:nvSpPr>
            <p:spPr bwMode="gray">
              <a:xfrm>
                <a:off x="2250" y="1192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41" name="Oval 120"/>
              <p:cNvSpPr>
                <a:spLocks noChangeArrowheads="1"/>
              </p:cNvSpPr>
              <p:nvPr/>
            </p:nvSpPr>
            <p:spPr bwMode="gray">
              <a:xfrm>
                <a:off x="2254" y="1193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0F536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42" name="Oval 121"/>
              <p:cNvSpPr>
                <a:spLocks noChangeArrowheads="1"/>
              </p:cNvSpPr>
              <p:nvPr/>
            </p:nvSpPr>
            <p:spPr bwMode="gray">
              <a:xfrm>
                <a:off x="2334" y="1196"/>
                <a:ext cx="1098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43" name="Oval 122"/>
              <p:cNvSpPr>
                <a:spLocks noChangeArrowheads="1"/>
              </p:cNvSpPr>
              <p:nvPr/>
            </p:nvSpPr>
            <p:spPr bwMode="gray">
              <a:xfrm>
                <a:off x="2337" y="1193"/>
                <a:ext cx="1096" cy="2589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10576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</p:grpSp>
        <p:grpSp>
          <p:nvGrpSpPr>
            <p:cNvPr id="19" name="Group 123"/>
            <p:cNvGrpSpPr>
              <a:grpSpLocks/>
            </p:cNvGrpSpPr>
            <p:nvPr/>
          </p:nvGrpSpPr>
          <p:grpSpPr bwMode="auto">
            <a:xfrm>
              <a:off x="4343400" y="4152311"/>
              <a:ext cx="401525" cy="611016"/>
              <a:chOff x="2078" y="1193"/>
              <a:chExt cx="1702" cy="2590"/>
            </a:xfrm>
          </p:grpSpPr>
          <p:sp>
            <p:nvSpPr>
              <p:cNvPr id="32" name="Oval 124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33" name="Oval 125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34" name="Oval 126"/>
              <p:cNvSpPr>
                <a:spLocks noChangeArrowheads="1"/>
              </p:cNvSpPr>
              <p:nvPr/>
            </p:nvSpPr>
            <p:spPr bwMode="gray">
              <a:xfrm>
                <a:off x="2250" y="1194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35" name="Oval 127"/>
              <p:cNvSpPr>
                <a:spLocks noChangeArrowheads="1"/>
              </p:cNvSpPr>
              <p:nvPr/>
            </p:nvSpPr>
            <p:spPr bwMode="gray">
              <a:xfrm>
                <a:off x="2254" y="1193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8D67E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36" name="Oval 128"/>
              <p:cNvSpPr>
                <a:spLocks noChangeArrowheads="1"/>
              </p:cNvSpPr>
              <p:nvPr/>
            </p:nvSpPr>
            <p:spPr bwMode="gray">
              <a:xfrm>
                <a:off x="2334" y="1194"/>
                <a:ext cx="1098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37" name="Oval 129"/>
              <p:cNvSpPr>
                <a:spLocks noChangeArrowheads="1"/>
              </p:cNvSpPr>
              <p:nvPr/>
            </p:nvSpPr>
            <p:spPr bwMode="gray">
              <a:xfrm>
                <a:off x="2337" y="1193"/>
                <a:ext cx="1096" cy="2589"/>
              </a:xfrm>
              <a:prstGeom prst="ellipse">
                <a:avLst/>
              </a:prstGeom>
              <a:gradFill rotWithShape="1">
                <a:gsLst>
                  <a:gs pos="0">
                    <a:srgbClr val="8D67E1"/>
                  </a:gs>
                  <a:gs pos="100000">
                    <a:srgbClr val="45326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</p:grpSp>
        <p:grpSp>
          <p:nvGrpSpPr>
            <p:cNvPr id="20" name="Group 130"/>
            <p:cNvGrpSpPr>
              <a:grpSpLocks/>
            </p:cNvGrpSpPr>
            <p:nvPr/>
          </p:nvGrpSpPr>
          <p:grpSpPr bwMode="auto">
            <a:xfrm>
              <a:off x="4343400" y="4609275"/>
              <a:ext cx="401525" cy="611016"/>
              <a:chOff x="2078" y="1192"/>
              <a:chExt cx="1702" cy="2590"/>
            </a:xfrm>
          </p:grpSpPr>
          <p:sp>
            <p:nvSpPr>
              <p:cNvPr id="26" name="Oval 131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571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27" name="Oval 132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28" name="Oval 133"/>
              <p:cNvSpPr>
                <a:spLocks noChangeArrowheads="1"/>
              </p:cNvSpPr>
              <p:nvPr/>
            </p:nvSpPr>
            <p:spPr bwMode="gray">
              <a:xfrm>
                <a:off x="2250" y="1192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29" name="Oval 134"/>
              <p:cNvSpPr>
                <a:spLocks noChangeArrowheads="1"/>
              </p:cNvSpPr>
              <p:nvPr/>
            </p:nvSpPr>
            <p:spPr bwMode="gray">
              <a:xfrm>
                <a:off x="2254" y="1193"/>
                <a:ext cx="1526" cy="2589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  <p:sp>
            <p:nvSpPr>
              <p:cNvPr id="30" name="Oval 135"/>
              <p:cNvSpPr>
                <a:spLocks noChangeArrowheads="1"/>
              </p:cNvSpPr>
              <p:nvPr/>
            </p:nvSpPr>
            <p:spPr bwMode="gray">
              <a:xfrm>
                <a:off x="2334" y="1192"/>
                <a:ext cx="1098" cy="258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en-US" sz="1350">
                  <a:latin typeface="Antique Olive Roman"/>
                </a:endParaRPr>
              </a:p>
            </p:txBody>
          </p:sp>
          <p:sp>
            <p:nvSpPr>
              <p:cNvPr id="31" name="Oval 136"/>
              <p:cNvSpPr>
                <a:spLocks noChangeArrowheads="1"/>
              </p:cNvSpPr>
              <p:nvPr/>
            </p:nvSpPr>
            <p:spPr bwMode="gray">
              <a:xfrm>
                <a:off x="2337" y="1193"/>
                <a:ext cx="1096" cy="2589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Antique Olive Roman"/>
                </a:endParaRPr>
              </a:p>
            </p:txBody>
          </p:sp>
        </p:grpSp>
        <p:sp>
          <p:nvSpPr>
            <p:cNvPr id="21" name="Text Box 14"/>
            <p:cNvSpPr txBox="1">
              <a:spLocks noChangeArrowheads="1"/>
            </p:cNvSpPr>
            <p:nvPr/>
          </p:nvSpPr>
          <p:spPr bwMode="auto">
            <a:xfrm>
              <a:off x="5523090" y="2025615"/>
              <a:ext cx="2715802" cy="801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500" b="1">
                  <a:solidFill>
                    <a:srgbClr val="0000FF"/>
                  </a:solidFill>
                  <a:latin typeface="Antique Olive Roman"/>
                </a:rPr>
                <a:t>Praktikal (25%)</a:t>
              </a:r>
            </a:p>
            <a:p>
              <a:pPr algn="ctr" eaLnBrk="1" hangingPunct="1"/>
              <a:r>
                <a:rPr lang="en-US" altLang="en-US" sz="1500" b="1">
                  <a:solidFill>
                    <a:srgbClr val="0000FF"/>
                  </a:solidFill>
                  <a:latin typeface="Antique Olive Roman"/>
                </a:rPr>
                <a:t>(Penilaian Prestasi)</a:t>
              </a:r>
            </a:p>
          </p:txBody>
        </p:sp>
        <p:sp>
          <p:nvSpPr>
            <p:cNvPr id="22" name="Text Box 38"/>
            <p:cNvSpPr txBox="1">
              <a:spLocks noChangeArrowheads="1"/>
            </p:cNvSpPr>
            <p:nvPr/>
          </p:nvSpPr>
          <p:spPr bwMode="auto">
            <a:xfrm>
              <a:off x="5376769" y="3499645"/>
              <a:ext cx="4084815" cy="534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Wingdings" panose="05000000000000000000" pitchFamily="2" charset="2"/>
                <a:buChar char="q"/>
              </a:pPr>
              <a:r>
                <a:rPr lang="en-US" altLang="en-US" dirty="0">
                  <a:solidFill>
                    <a:srgbClr val="0D0D0D"/>
                  </a:solidFill>
                  <a:latin typeface="Antique Olive Roman"/>
                </a:rPr>
                <a:t> </a:t>
              </a:r>
              <a:r>
                <a:rPr lang="en-US" altLang="en-US" sz="1350" b="1" dirty="0" err="1">
                  <a:solidFill>
                    <a:srgbClr val="0D0D0D"/>
                  </a:solidFill>
                  <a:latin typeface="Antique Olive Roman"/>
                </a:rPr>
                <a:t>Penilaian</a:t>
              </a:r>
              <a:r>
                <a:rPr lang="en-US" altLang="en-US" sz="1350" b="1" dirty="0">
                  <a:solidFill>
                    <a:srgbClr val="0D0D0D"/>
                  </a:solidFill>
                  <a:latin typeface="Antique Olive Roman"/>
                </a:rPr>
                <a:t> </a:t>
              </a:r>
              <a:r>
                <a:rPr lang="en-US" altLang="en-US" sz="1350" b="1" dirty="0" err="1">
                  <a:solidFill>
                    <a:srgbClr val="0D0D0D"/>
                  </a:solidFill>
                  <a:latin typeface="Antique Olive Roman"/>
                </a:rPr>
                <a:t>Prestasi</a:t>
              </a:r>
              <a:endParaRPr lang="en-US" altLang="en-US" sz="1350" b="1" dirty="0">
                <a:solidFill>
                  <a:srgbClr val="0D0D0D"/>
                </a:solidFill>
                <a:latin typeface="Antique Olive Roman"/>
              </a:endParaRPr>
            </a:p>
          </p:txBody>
        </p:sp>
        <p:sp>
          <p:nvSpPr>
            <p:cNvPr id="23" name="Text Box 62"/>
            <p:cNvSpPr txBox="1">
              <a:spLocks noChangeArrowheads="1"/>
            </p:cNvSpPr>
            <p:nvPr/>
          </p:nvSpPr>
          <p:spPr bwMode="auto">
            <a:xfrm>
              <a:off x="521599" y="2021991"/>
              <a:ext cx="3349089" cy="801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1500" b="1">
                  <a:solidFill>
                    <a:srgbClr val="0000FF"/>
                  </a:solidFill>
                  <a:latin typeface="Antique Olive Roman"/>
                </a:rPr>
                <a:t>Teori (15%)</a:t>
              </a:r>
            </a:p>
            <a:p>
              <a:pPr algn="ctr" eaLnBrk="1" hangingPunct="1"/>
              <a:r>
                <a:rPr lang="en-US" altLang="en-US" sz="1500" b="1">
                  <a:solidFill>
                    <a:srgbClr val="0000FF"/>
                  </a:solidFill>
                  <a:latin typeface="Antique Olive Roman"/>
                </a:rPr>
                <a:t>(Penilaian Pengetahuan)</a:t>
              </a:r>
            </a:p>
          </p:txBody>
        </p:sp>
        <p:sp>
          <p:nvSpPr>
            <p:cNvPr id="24" name="Text Box 86"/>
            <p:cNvSpPr txBox="1">
              <a:spLocks noChangeArrowheads="1"/>
            </p:cNvSpPr>
            <p:nvPr/>
          </p:nvSpPr>
          <p:spPr bwMode="auto">
            <a:xfrm>
              <a:off x="492509" y="3568606"/>
              <a:ext cx="3140215" cy="43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Wingdings" panose="05000000000000000000" pitchFamily="2" charset="2"/>
                <a:buChar char="Ø"/>
              </a:pPr>
              <a:r>
                <a:rPr lang="en-US" altLang="en-US" sz="1350" b="1" dirty="0">
                  <a:solidFill>
                    <a:srgbClr val="0D0D0D"/>
                  </a:solidFill>
                  <a:latin typeface="Antique Olive Roman"/>
                </a:rPr>
                <a:t> </a:t>
              </a:r>
              <a:r>
                <a:rPr lang="en-US" altLang="en-US" sz="1350" b="1" dirty="0" err="1">
                  <a:solidFill>
                    <a:srgbClr val="0D0D0D"/>
                  </a:solidFill>
                  <a:latin typeface="Antique Olive Roman"/>
                </a:rPr>
                <a:t>Penilaian</a:t>
              </a:r>
              <a:r>
                <a:rPr lang="en-US" altLang="en-US" sz="1350" b="1" dirty="0">
                  <a:solidFill>
                    <a:srgbClr val="0D0D0D"/>
                  </a:solidFill>
                  <a:latin typeface="Antique Olive Roman"/>
                </a:rPr>
                <a:t> </a:t>
              </a:r>
              <a:r>
                <a:rPr lang="en-US" altLang="en-US" sz="1350" b="1" dirty="0" err="1">
                  <a:solidFill>
                    <a:srgbClr val="0D0D0D"/>
                  </a:solidFill>
                  <a:latin typeface="Antique Olive Roman"/>
                </a:rPr>
                <a:t>Pengetahuan</a:t>
              </a:r>
              <a:endParaRPr lang="en-US" altLang="en-US" sz="1350" b="1" dirty="0">
                <a:solidFill>
                  <a:srgbClr val="0D0D0D"/>
                </a:solidFill>
                <a:latin typeface="Antique Olive Roman"/>
              </a:endParaRPr>
            </a:p>
          </p:txBody>
        </p:sp>
        <p:sp>
          <p:nvSpPr>
            <p:cNvPr id="25" name="Text Box 98"/>
            <p:cNvSpPr txBox="1">
              <a:spLocks noChangeArrowheads="1"/>
            </p:cNvSpPr>
            <p:nvPr/>
          </p:nvSpPr>
          <p:spPr bwMode="auto">
            <a:xfrm>
              <a:off x="492509" y="4127761"/>
              <a:ext cx="3371308" cy="43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Wingdings" panose="05000000000000000000" pitchFamily="2" charset="2"/>
                <a:buChar char="Ø"/>
              </a:pPr>
              <a:r>
                <a:rPr lang="en-US" altLang="en-US" sz="1350" b="1" dirty="0">
                  <a:solidFill>
                    <a:srgbClr val="0D0D0D"/>
                  </a:solidFill>
                  <a:latin typeface="Antique Olive Roman"/>
                </a:rPr>
                <a:t> </a:t>
              </a:r>
              <a:r>
                <a:rPr lang="en-US" altLang="en-US" sz="1350" b="1" dirty="0" err="1">
                  <a:solidFill>
                    <a:srgbClr val="0D0D0D"/>
                  </a:solidFill>
                  <a:latin typeface="Antique Olive Roman"/>
                </a:rPr>
                <a:t>Calon</a:t>
              </a:r>
              <a:r>
                <a:rPr lang="en-US" altLang="en-US" sz="1350" b="1" dirty="0">
                  <a:solidFill>
                    <a:srgbClr val="0D0D0D"/>
                  </a:solidFill>
                  <a:latin typeface="Antique Olive Roman"/>
                </a:rPr>
                <a:t>: </a:t>
              </a:r>
              <a:r>
                <a:rPr lang="en-US" altLang="en-US" sz="1350" b="1" dirty="0" err="1">
                  <a:solidFill>
                    <a:srgbClr val="0D0D0D"/>
                  </a:solidFill>
                  <a:latin typeface="Antique Olive Roman"/>
                </a:rPr>
                <a:t>Tahap</a:t>
              </a:r>
              <a:r>
                <a:rPr lang="en-US" altLang="en-US" sz="1350" b="1" dirty="0">
                  <a:solidFill>
                    <a:srgbClr val="0D0D0D"/>
                  </a:solidFill>
                  <a:latin typeface="Antique Olive Roman"/>
                </a:rPr>
                <a:t> 2 – </a:t>
              </a:r>
              <a:r>
                <a:rPr lang="en-US" altLang="en-US" sz="1350" b="1" dirty="0" err="1">
                  <a:solidFill>
                    <a:srgbClr val="0D0D0D"/>
                  </a:solidFill>
                  <a:latin typeface="Antique Olive Roman"/>
                </a:rPr>
                <a:t>Tahap</a:t>
              </a:r>
              <a:r>
                <a:rPr lang="en-US" altLang="en-US" sz="1350" b="1" dirty="0">
                  <a:solidFill>
                    <a:srgbClr val="0D0D0D"/>
                  </a:solidFill>
                  <a:latin typeface="Antique Olive Roman"/>
                </a:rPr>
                <a:t> 5</a:t>
              </a:r>
            </a:p>
          </p:txBody>
        </p:sp>
      </p:grpSp>
      <p:sp>
        <p:nvSpPr>
          <p:cNvPr id="56" name="Rectangle 56"/>
          <p:cNvSpPr>
            <a:spLocks noChangeArrowheads="1"/>
          </p:cNvSpPr>
          <p:nvPr/>
        </p:nvSpPr>
        <p:spPr bwMode="auto">
          <a:xfrm>
            <a:off x="1424918" y="1449235"/>
            <a:ext cx="58864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ts val="506"/>
              </a:spcBef>
              <a:buClr>
                <a:srgbClr val="0033CC"/>
              </a:buClr>
            </a:pPr>
            <a:r>
              <a:rPr lang="en-GB" altLang="en-US" sz="1600" dirty="0" err="1">
                <a:latin typeface="Antique Olive Roman"/>
              </a:rPr>
              <a:t>Kerja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kursus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perlu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memenuhi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solidFill>
                  <a:srgbClr val="FF0000"/>
                </a:solidFill>
                <a:latin typeface="Antique Olive Roman"/>
              </a:rPr>
              <a:t>semua</a:t>
            </a:r>
            <a:r>
              <a:rPr lang="en-GB" altLang="en-US" sz="1600" dirty="0">
                <a:solidFill>
                  <a:srgbClr val="FF0000"/>
                </a:solidFill>
                <a:latin typeface="Antique Olive Roman"/>
              </a:rPr>
              <a:t> </a:t>
            </a:r>
            <a:r>
              <a:rPr lang="en-GB" altLang="en-US" sz="1600" dirty="0" err="1">
                <a:solidFill>
                  <a:srgbClr val="FF0000"/>
                </a:solidFill>
                <a:latin typeface="Antique Olive Roman"/>
              </a:rPr>
              <a:t>keperluan</a:t>
            </a:r>
            <a:r>
              <a:rPr lang="en-GB" altLang="en-US" sz="1600" dirty="0">
                <a:solidFill>
                  <a:srgbClr val="FF0000"/>
                </a:solidFill>
                <a:latin typeface="Antique Olive Roman"/>
              </a:rPr>
              <a:t> NOSS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dan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dinilai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menerusi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penilaian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berterusan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sedia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ada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dan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terbahagi</a:t>
            </a:r>
            <a:r>
              <a:rPr lang="en-GB" altLang="en-US" sz="1600" dirty="0">
                <a:latin typeface="Antique Olive Roman"/>
              </a:rPr>
              <a:t> </a:t>
            </a:r>
            <a:r>
              <a:rPr lang="en-GB" altLang="en-US" sz="1600" dirty="0" err="1">
                <a:latin typeface="Antique Olive Roman"/>
              </a:rPr>
              <a:t>kepada</a:t>
            </a:r>
            <a:r>
              <a:rPr lang="en-GB" altLang="en-US" sz="1600" dirty="0">
                <a:latin typeface="Antique Olive Roman"/>
              </a:rPr>
              <a:t> 2 </a:t>
            </a:r>
            <a:r>
              <a:rPr lang="en-GB" altLang="en-US" sz="1600" dirty="0" err="1">
                <a:latin typeface="Antique Olive Roman"/>
              </a:rPr>
              <a:t>komponen</a:t>
            </a:r>
            <a:r>
              <a:rPr lang="en-GB" altLang="en-US" sz="1600" dirty="0">
                <a:latin typeface="Antique Olive Roman"/>
              </a:rPr>
              <a:t>:</a:t>
            </a:r>
          </a:p>
        </p:txBody>
      </p:sp>
      <p:sp>
        <p:nvSpPr>
          <p:cNvPr id="57" name="Text Box 98"/>
          <p:cNvSpPr txBox="1">
            <a:spLocks noChangeArrowheads="1"/>
          </p:cNvSpPr>
          <p:nvPr/>
        </p:nvSpPr>
        <p:spPr bwMode="auto">
          <a:xfrm>
            <a:off x="5473286" y="4037353"/>
            <a:ext cx="25154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q"/>
            </a:pPr>
            <a:r>
              <a:rPr lang="en-US" altLang="en-US" dirty="0">
                <a:solidFill>
                  <a:srgbClr val="0D0D0D"/>
                </a:solidFill>
                <a:latin typeface="Antique Olive Roman"/>
              </a:rPr>
              <a:t> </a:t>
            </a:r>
            <a:r>
              <a:rPr lang="en-US" altLang="en-US" sz="1350" b="1" dirty="0" err="1">
                <a:solidFill>
                  <a:srgbClr val="0D0D0D"/>
                </a:solidFill>
                <a:latin typeface="Antique Olive Roman"/>
              </a:rPr>
              <a:t>Calon</a:t>
            </a:r>
            <a:r>
              <a:rPr lang="en-US" altLang="en-US" sz="1350" b="1" dirty="0">
                <a:solidFill>
                  <a:srgbClr val="0D0D0D"/>
                </a:solidFill>
                <a:latin typeface="Antique Olive Roman"/>
              </a:rPr>
              <a:t>: </a:t>
            </a:r>
            <a:r>
              <a:rPr lang="en-US" altLang="en-US" sz="1350" b="1" dirty="0" err="1">
                <a:solidFill>
                  <a:srgbClr val="0D0D0D"/>
                </a:solidFill>
                <a:latin typeface="Antique Olive Roman"/>
              </a:rPr>
              <a:t>Tahap</a:t>
            </a:r>
            <a:r>
              <a:rPr lang="en-US" altLang="en-US" sz="1350" b="1" dirty="0">
                <a:solidFill>
                  <a:srgbClr val="0D0D0D"/>
                </a:solidFill>
                <a:latin typeface="Antique Olive Roman"/>
              </a:rPr>
              <a:t> 2 – </a:t>
            </a:r>
            <a:r>
              <a:rPr lang="en-US" altLang="en-US" sz="1350" b="1" dirty="0" err="1">
                <a:solidFill>
                  <a:srgbClr val="0D0D0D"/>
                </a:solidFill>
                <a:latin typeface="Antique Olive Roman"/>
              </a:rPr>
              <a:t>Tahap</a:t>
            </a:r>
            <a:r>
              <a:rPr lang="en-US" altLang="en-US" sz="1350" b="1" dirty="0">
                <a:solidFill>
                  <a:srgbClr val="0D0D0D"/>
                </a:solidFill>
                <a:latin typeface="Antique Olive Roman"/>
              </a:rPr>
              <a:t> 5</a:t>
            </a:r>
          </a:p>
        </p:txBody>
      </p:sp>
      <p:sp>
        <p:nvSpPr>
          <p:cNvPr id="58" name="Text Box 98"/>
          <p:cNvSpPr txBox="1">
            <a:spLocks noChangeArrowheads="1"/>
          </p:cNvSpPr>
          <p:nvPr/>
        </p:nvSpPr>
        <p:spPr bwMode="auto">
          <a:xfrm>
            <a:off x="1924494" y="3278745"/>
            <a:ext cx="279435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1775" indent="-231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sz="1350" b="1" dirty="0" err="1">
                <a:solidFill>
                  <a:srgbClr val="0D0D0D"/>
                </a:solidFill>
                <a:latin typeface="Antique Olive Roman"/>
              </a:rPr>
              <a:t>Pemahaman</a:t>
            </a:r>
            <a:r>
              <a:rPr lang="en-US" altLang="en-US" sz="1350" b="1" dirty="0">
                <a:solidFill>
                  <a:srgbClr val="0D0D0D"/>
                </a:solidFill>
                <a:latin typeface="Antique Olive Roman"/>
              </a:rPr>
              <a:t> &amp; </a:t>
            </a:r>
            <a:r>
              <a:rPr lang="en-US" altLang="en-US" sz="1350" b="1" dirty="0" err="1">
                <a:solidFill>
                  <a:srgbClr val="0D0D0D"/>
                </a:solidFill>
                <a:latin typeface="Antique Olive Roman"/>
              </a:rPr>
              <a:t>Pengetahuan</a:t>
            </a:r>
            <a:r>
              <a:rPr lang="en-US" altLang="en-US" sz="1350" b="1" dirty="0">
                <a:solidFill>
                  <a:srgbClr val="0D0D0D"/>
                </a:solidFill>
                <a:latin typeface="Antique Olive Roman"/>
              </a:rPr>
              <a:t> </a:t>
            </a:r>
          </a:p>
        </p:txBody>
      </p:sp>
      <p:sp>
        <p:nvSpPr>
          <p:cNvPr id="59" name="Text Box 98"/>
          <p:cNvSpPr txBox="1">
            <a:spLocks noChangeArrowheads="1"/>
          </p:cNvSpPr>
          <p:nvPr/>
        </p:nvSpPr>
        <p:spPr bwMode="auto">
          <a:xfrm>
            <a:off x="5100351" y="3205477"/>
            <a:ext cx="269657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buFont typeface="Wingdings" panose="05000000000000000000" pitchFamily="2" charset="2"/>
              <a:buChar char="q"/>
            </a:pPr>
            <a:r>
              <a:rPr lang="en-US" altLang="en-US" sz="1650" dirty="0">
                <a:solidFill>
                  <a:srgbClr val="0D0D0D"/>
                </a:solidFill>
                <a:latin typeface="Antique Olive Roman"/>
              </a:rPr>
              <a:t> </a:t>
            </a:r>
            <a:r>
              <a:rPr lang="en-US" altLang="en-US" sz="1350" b="1" dirty="0" err="1">
                <a:solidFill>
                  <a:srgbClr val="0D0D0D"/>
                </a:solidFill>
                <a:latin typeface="Antique Olive Roman"/>
              </a:rPr>
              <a:t>Penilaian</a:t>
            </a:r>
            <a:r>
              <a:rPr lang="en-US" altLang="en-US" sz="1350" b="1" dirty="0">
                <a:solidFill>
                  <a:srgbClr val="0D0D0D"/>
                </a:solidFill>
                <a:latin typeface="Antique Olive Roman"/>
              </a:rPr>
              <a:t> </a:t>
            </a:r>
            <a:r>
              <a:rPr lang="en-US" altLang="en-US" sz="1350" b="1" dirty="0" err="1">
                <a:solidFill>
                  <a:srgbClr val="0D0D0D"/>
                </a:solidFill>
                <a:latin typeface="Antique Olive Roman"/>
              </a:rPr>
              <a:t>Kemahiran</a:t>
            </a:r>
            <a:endParaRPr lang="en-US" altLang="en-US" sz="1350" b="1" dirty="0">
              <a:solidFill>
                <a:srgbClr val="0D0D0D"/>
              </a:solidFill>
              <a:latin typeface="Antique Olive Roman"/>
            </a:endParaRPr>
          </a:p>
        </p:txBody>
      </p:sp>
      <p:sp>
        <p:nvSpPr>
          <p:cNvPr id="60" name="Rectangle 1"/>
          <p:cNvSpPr>
            <a:spLocks noChangeArrowheads="1"/>
          </p:cNvSpPr>
          <p:nvPr/>
        </p:nvSpPr>
        <p:spPr bwMode="auto">
          <a:xfrm>
            <a:off x="2055020" y="5443942"/>
            <a:ext cx="52077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marL="175022" indent="-175022" algn="just">
              <a:buFont typeface="Wingdings" pitchFamily="2" charset="2"/>
              <a:buChar char="ü"/>
              <a:defRPr/>
            </a:pPr>
            <a:r>
              <a:rPr lang="ms-MY" sz="1200" b="1" dirty="0">
                <a:latin typeface="Antique Olive Roman"/>
                <a:ea typeface="Times New Roman" pitchFamily="18" charset="0"/>
              </a:rPr>
              <a:t>Calon layak dianugerahkan SKM Tahap 1 sekiranya </a:t>
            </a:r>
            <a:r>
              <a:rPr lang="ms-MY" sz="1200" b="1" u="sng" dirty="0">
                <a:solidFill>
                  <a:srgbClr val="FF0000"/>
                </a:solidFill>
                <a:latin typeface="Antique Olive Roman"/>
                <a:ea typeface="Times New Roman" pitchFamily="18" charset="0"/>
              </a:rPr>
              <a:t>LULUS</a:t>
            </a:r>
            <a:r>
              <a:rPr lang="ms-MY" sz="1200" b="1" dirty="0">
                <a:latin typeface="Antique Olive Roman"/>
                <a:ea typeface="Times New Roman" pitchFamily="18" charset="0"/>
              </a:rPr>
              <a:t> setiap  komponen di atas dan terampil dalam NCS-</a:t>
            </a:r>
            <a:r>
              <a:rPr lang="ms-MY" sz="1200" b="1" i="1" dirty="0">
                <a:latin typeface="Antique Olive Roman"/>
                <a:ea typeface="Times New Roman" pitchFamily="18" charset="0"/>
              </a:rPr>
              <a:t>Core Abilities</a:t>
            </a:r>
            <a:r>
              <a:rPr lang="ms-MY" sz="1200" b="1" dirty="0">
                <a:latin typeface="Antique Olive Roman"/>
                <a:ea typeface="Times New Roman" pitchFamily="18" charset="0"/>
              </a:rPr>
              <a:t>.</a:t>
            </a:r>
          </a:p>
          <a:p>
            <a:pPr marL="175022" indent="-175022" algn="just">
              <a:buFont typeface="Wingdings" pitchFamily="2" charset="2"/>
              <a:buChar char="ü"/>
              <a:defRPr/>
            </a:pPr>
            <a:r>
              <a:rPr lang="en-GB" sz="1200" b="1" dirty="0">
                <a:latin typeface="Antique Olive Roman"/>
              </a:rPr>
              <a:t>* </a:t>
            </a:r>
            <a:r>
              <a:rPr lang="en-GB" sz="1200" b="1" dirty="0" err="1">
                <a:latin typeface="Antique Olive Roman"/>
              </a:rPr>
              <a:t>Wajib</a:t>
            </a:r>
            <a:r>
              <a:rPr lang="en-GB" sz="1200" b="1" dirty="0">
                <a:latin typeface="Antique Olive Roman"/>
              </a:rPr>
              <a:t> </a:t>
            </a:r>
            <a:r>
              <a:rPr lang="en-GB" sz="1200" b="1" u="sng" dirty="0">
                <a:solidFill>
                  <a:srgbClr val="FF0000"/>
                </a:solidFill>
                <a:latin typeface="Antique Olive Roman"/>
              </a:rPr>
              <a:t>LULUS</a:t>
            </a:r>
            <a:r>
              <a:rPr lang="en-GB" sz="1200" b="1" dirty="0">
                <a:latin typeface="Antique Olive Roman"/>
              </a:rPr>
              <a:t> </a:t>
            </a:r>
            <a:r>
              <a:rPr lang="en-GB" sz="1200" b="1" dirty="0" err="1">
                <a:latin typeface="Antique Olive Roman"/>
              </a:rPr>
              <a:t>semua</a:t>
            </a:r>
            <a:r>
              <a:rPr lang="en-GB" sz="1200" b="1" dirty="0">
                <a:latin typeface="Antique Olive Roman"/>
              </a:rPr>
              <a:t> </a:t>
            </a:r>
            <a:r>
              <a:rPr lang="en-GB" sz="1200" b="1" dirty="0" err="1">
                <a:latin typeface="Antique Olive Roman"/>
              </a:rPr>
              <a:t>modul</a:t>
            </a:r>
            <a:r>
              <a:rPr lang="en-GB" sz="1200" b="1" dirty="0">
                <a:latin typeface="Antique Olive Roman"/>
              </a:rPr>
              <a:t> </a:t>
            </a:r>
            <a:r>
              <a:rPr lang="en-GB" sz="1200" b="1" dirty="0" err="1">
                <a:latin typeface="Antique Olive Roman"/>
              </a:rPr>
              <a:t>dalam</a:t>
            </a:r>
            <a:r>
              <a:rPr lang="en-GB" sz="1200" b="1" dirty="0">
                <a:latin typeface="Antique Olive Roman"/>
              </a:rPr>
              <a:t> </a:t>
            </a:r>
            <a:r>
              <a:rPr lang="en-GB" sz="1200" b="1" dirty="0" err="1">
                <a:latin typeface="Antique Olive Roman"/>
              </a:rPr>
              <a:t>kedua-dua</a:t>
            </a:r>
            <a:r>
              <a:rPr lang="en-GB" sz="1200" b="1" dirty="0">
                <a:latin typeface="Antique Olive Roman"/>
              </a:rPr>
              <a:t> </a:t>
            </a:r>
            <a:r>
              <a:rPr lang="en-GB" sz="1200" b="1" dirty="0" err="1">
                <a:latin typeface="Antique Olive Roman"/>
              </a:rPr>
              <a:t>komponen</a:t>
            </a:r>
            <a:endParaRPr lang="en-GB" sz="1200" b="1" dirty="0">
              <a:latin typeface="Antique Olive Roman"/>
            </a:endParaRPr>
          </a:p>
          <a:p>
            <a:pPr marL="175022" indent="-175022" algn="just">
              <a:buFont typeface="Wingdings" pitchFamily="2" charset="2"/>
              <a:buChar char="ü"/>
              <a:defRPr/>
            </a:pPr>
            <a:endParaRPr lang="ms-MY" sz="1200" b="1" dirty="0">
              <a:solidFill>
                <a:srgbClr val="FF0000"/>
              </a:solidFill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226455428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Content Placeholder 4"/>
          <p:cNvGraphicFramePr>
            <a:graphicFrameLocks/>
          </p:cNvGraphicFramePr>
          <p:nvPr/>
        </p:nvGraphicFramePr>
        <p:xfrm>
          <a:off x="1753792" y="1885951"/>
          <a:ext cx="6075759" cy="3405042"/>
        </p:xfrm>
        <a:graphic>
          <a:graphicData uri="http://schemas.openxmlformats.org/drawingml/2006/table">
            <a:tbl>
              <a:tblPr/>
              <a:tblGrid>
                <a:gridCol w="1600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77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7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315"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Kaedah Penilaian Prestasi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890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Dokumen Yang Diperlukan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890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Bukti Yang Perlu Disediakan &amp; Disimpan Untuk Verifikasi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890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315">
                <a:tc rowSpan="2">
                  <a:txBody>
                    <a:bodyPr/>
                    <a:lstStyle/>
                    <a:p>
                      <a:pPr marL="63500" indent="-11113" algn="l" fontAlgn="ctr"/>
                      <a:r>
                        <a:rPr lang="fi-FI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Ujian                Keterampilan (A/B)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890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 algn="l" fontAlgn="ctr">
                        <a:buFont typeface="+mj-lt"/>
                        <a:buAutoNum type="romanLcPeriod"/>
                      </a:pPr>
                      <a:r>
                        <a:rPr lang="fi-FI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Kertas Soalan / Arahan Kerja Praktikal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3006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 algn="l" fontAlgn="ctr">
                        <a:buFont typeface="+mj-lt"/>
                        <a:buAutoNum type="romanLcPeriod"/>
                      </a:pP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Kertas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Soalan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/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Arahan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Kerja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Praktikal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3006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3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00050" indent="-400050" algn="l" fontAlgn="ctr">
                        <a:buFont typeface="+mj-lt"/>
                        <a:buAutoNum type="romanLcPeriod" startAt="2"/>
                      </a:pPr>
                      <a:r>
                        <a:rPr lang="fi-FI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Skema Pemarkahan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3006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 algn="l" fontAlgn="ctr">
                        <a:buFont typeface="+mj-lt"/>
                        <a:buAutoNum type="romanLcPeriod" startAt="2"/>
                      </a:pP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Skema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Pemarkahan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Yang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Telah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Ditandatangani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Oleh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PP</a:t>
                      </a:r>
                    </a:p>
                  </a:txBody>
                  <a:tcPr marL="53006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519">
                <a:tc>
                  <a:txBody>
                    <a:bodyPr/>
                    <a:lstStyle/>
                    <a:p>
                      <a:pPr marL="0" indent="52388" algn="l" fontAlgn="ctr"/>
                      <a:r>
                        <a:rPr lang="fi-FI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Simulasi (E)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890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 algn="l" fontAlgn="ctr">
                        <a:buFont typeface="+mj-lt"/>
                        <a:buAutoNum type="romanLcPeriod" startAt="3"/>
                      </a:pP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Borang-borang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/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Rekod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Berkaitan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Tugasan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Yang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Dilakukan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,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Jika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Ada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/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Berkaitan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.</a:t>
                      </a:r>
                    </a:p>
                  </a:txBody>
                  <a:tcPr marL="53006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 algn="l" fontAlgn="ctr">
                        <a:buFont typeface="+mj-lt"/>
                        <a:buAutoNum type="romanLcPeriod" startAt="3"/>
                      </a:pP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Borang-borang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/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Rekod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Berkaitan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Tugasan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Yang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Dilakukan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&amp;</a:t>
                      </a:r>
                      <a:r>
                        <a:rPr lang="en-US" sz="1000" b="1" i="0" u="none" strike="noStrike" baseline="0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Telah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Dipenuhkan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Oleh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Calon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,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Jika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Ada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/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Berkaitan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  <a:p>
                      <a:pPr marL="400050" indent="-400050" algn="l" fontAlgn="ctr">
                        <a:buFont typeface="+mj-lt"/>
                        <a:buNone/>
                      </a:pP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3006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315">
                <a:tc rowSpan="2">
                  <a:txBody>
                    <a:bodyPr/>
                    <a:lstStyle/>
                    <a:p>
                      <a:pPr marL="0" indent="52388" algn="l" fontAlgn="ctr"/>
                      <a:r>
                        <a:rPr lang="fi-FI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Tugasan Khas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890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 algn="l" fontAlgn="ctr">
                        <a:buFont typeface="+mj-lt"/>
                        <a:buAutoNum type="romanLcPeriod"/>
                      </a:pPr>
                      <a:r>
                        <a:rPr lang="fi-FI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Kertas Arahan Tugasan Khas 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3006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 algn="l" fontAlgn="ctr">
                        <a:buFont typeface="+mj-lt"/>
                        <a:buAutoNum type="romanLcPeriod"/>
                      </a:pP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Kertas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Laporan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Tugasan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Khas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3006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3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00050" indent="-400050" algn="l" fontAlgn="ctr">
                        <a:buFont typeface="+mj-lt"/>
                        <a:buAutoNum type="romanLcPeriod" startAt="2"/>
                      </a:pPr>
                      <a:r>
                        <a:rPr lang="fi-FI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Skema Pemarkahan Tugasan Khas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3006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00050" indent="-400050" algn="l" fontAlgn="ctr">
                        <a:buFont typeface="+mj-lt"/>
                        <a:buAutoNum type="romanLcPeriod" startAt="2"/>
                      </a:pP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Skema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Pemarkahan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Projek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Yang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Telah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Dilengkapkan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&amp;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Ditandatangani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Oleh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entury Gothic" pitchFamily="34" charset="0"/>
                        </a:rPr>
                        <a:t> PP</a:t>
                      </a:r>
                    </a:p>
                    <a:p>
                      <a:pPr marL="400050" indent="-400050" algn="l" fontAlgn="ctr">
                        <a:buFont typeface="+mj-lt"/>
                        <a:buNone/>
                      </a:pP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entury Gothic" pitchFamily="34" charset="0"/>
                      </a:endParaRPr>
                    </a:p>
                  </a:txBody>
                  <a:tcPr marL="53006" marR="5890" marT="58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1203556" y="1230363"/>
            <a:ext cx="6818708" cy="422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100" b="1">
                <a:latin typeface="Antique Olive Roman"/>
                <a:cs typeface="Tahoma" panose="020B0604030504040204" pitchFamily="34" charset="0"/>
              </a:rPr>
              <a:t>KEPERLUAN DOKUMEN DALAM PENILAIAN PRESTASI</a:t>
            </a:r>
            <a:endParaRPr lang="en-US" altLang="en-US" sz="2100" b="1" dirty="0">
              <a:latin typeface="Antique Olive Roman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81250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9512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/>
          <p:cNvSpPr/>
          <p:nvPr/>
        </p:nvSpPr>
        <p:spPr>
          <a:xfrm>
            <a:off x="-255538" y="2321533"/>
            <a:ext cx="6602819" cy="891443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3300" b="1" dirty="0">
                <a:solidFill>
                  <a:schemeClr val="bg1"/>
                </a:solidFill>
                <a:latin typeface="Antique Olive Roman"/>
                <a:cs typeface="Aharoni" pitchFamily="2" charset="-79"/>
              </a:rPr>
              <a:t>PEPERIKSAAN AKHIR</a:t>
            </a:r>
          </a:p>
        </p:txBody>
      </p:sp>
    </p:spTree>
    <p:extLst>
      <p:ext uri="{BB962C8B-B14F-4D97-AF65-F5344CB8AC3E}">
        <p14:creationId xmlns:p14="http://schemas.microsoft.com/office/powerpoint/2010/main" val="313332500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"/>
          <p:cNvGrpSpPr>
            <a:grpSpLocks/>
          </p:cNvGrpSpPr>
          <p:nvPr/>
        </p:nvGrpSpPr>
        <p:grpSpPr bwMode="auto">
          <a:xfrm>
            <a:off x="2000250" y="1621677"/>
            <a:ext cx="5029200" cy="3446860"/>
            <a:chOff x="1143000" y="1552575"/>
            <a:chExt cx="6705600" cy="4391025"/>
          </a:xfrm>
        </p:grpSpPr>
        <p:sp>
          <p:nvSpPr>
            <p:cNvPr id="11" name="AutoShape 3"/>
            <p:cNvSpPr>
              <a:spLocks noChangeArrowheads="1"/>
            </p:cNvSpPr>
            <p:nvPr/>
          </p:nvSpPr>
          <p:spPr bwMode="auto">
            <a:xfrm>
              <a:off x="5562600" y="3276600"/>
              <a:ext cx="2286000" cy="266700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ms-MY" altLang="en-US" sz="1350" dirty="0">
                <a:latin typeface="Antique Olive Roman"/>
              </a:endParaRPr>
            </a:p>
          </p:txBody>
        </p:sp>
        <p:sp>
          <p:nvSpPr>
            <p:cNvPr id="14" name="AutoShape 5"/>
            <p:cNvSpPr>
              <a:spLocks noChangeArrowheads="1"/>
            </p:cNvSpPr>
            <p:nvPr/>
          </p:nvSpPr>
          <p:spPr bwMode="auto">
            <a:xfrm>
              <a:off x="1143000" y="3276600"/>
              <a:ext cx="2286000" cy="266700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ms-MY" altLang="en-US" sz="1350" dirty="0">
                <a:latin typeface="Antique Olive Roman"/>
              </a:endParaRPr>
            </a:p>
          </p:txBody>
        </p:sp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1247775" y="3634005"/>
              <a:ext cx="2038351" cy="411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500" b="1" u="sng" dirty="0">
                  <a:solidFill>
                    <a:srgbClr val="000000"/>
                  </a:solidFill>
                  <a:latin typeface="Antique Olive Roman"/>
                </a:rPr>
                <a:t>TAHAP 2 &amp; 3</a:t>
              </a:r>
              <a:endParaRPr lang="en-US" altLang="en-US" sz="1050" u="sng" dirty="0">
                <a:solidFill>
                  <a:srgbClr val="000000"/>
                </a:solidFill>
                <a:latin typeface="Antique Olive Roman"/>
              </a:endParaRPr>
            </a:p>
          </p:txBody>
        </p:sp>
        <p:sp>
          <p:nvSpPr>
            <p:cNvPr id="16" name="AutoShape 9"/>
            <p:cNvSpPr>
              <a:spLocks noChangeAspect="1" noChangeArrowheads="1" noTextEdit="1"/>
            </p:cNvSpPr>
            <p:nvPr/>
          </p:nvSpPr>
          <p:spPr bwMode="gray">
            <a:xfrm flipH="1">
              <a:off x="4786314" y="3214686"/>
              <a:ext cx="909637" cy="12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1350" dirty="0">
                <a:latin typeface="Antique Olive Roman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gray">
            <a:xfrm flipH="1">
              <a:off x="4875213" y="3179763"/>
              <a:ext cx="903287" cy="1241425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 sz="1350" dirty="0">
                <a:latin typeface="Antique Olive Roman"/>
              </a:endParaRPr>
            </a:p>
          </p:txBody>
        </p:sp>
        <p:grpSp>
          <p:nvGrpSpPr>
            <p:cNvPr id="18" name="Group 11"/>
            <p:cNvGrpSpPr>
              <a:grpSpLocks/>
            </p:cNvGrpSpPr>
            <p:nvPr/>
          </p:nvGrpSpPr>
          <p:grpSpPr bwMode="auto">
            <a:xfrm>
              <a:off x="3048000" y="1552575"/>
              <a:ext cx="2998788" cy="1601788"/>
              <a:chOff x="1997" y="1314"/>
              <a:chExt cx="1889" cy="1009"/>
            </a:xfrm>
          </p:grpSpPr>
          <p:grpSp>
            <p:nvGrpSpPr>
              <p:cNvPr id="20" name="Group 12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5" name="Oval 13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sz="1350" dirty="0">
                    <a:latin typeface="Antique Olive Roman"/>
                  </a:endParaRPr>
                </a:p>
              </p:txBody>
            </p:sp>
            <p:sp>
              <p:nvSpPr>
                <p:cNvPr id="26" name="Oval 14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0">
                  <a:schemeClr val="accent4"/>
                </a:lnRef>
                <a:fillRef idx="3">
                  <a:schemeClr val="accent4"/>
                </a:fillRef>
                <a:effectRef idx="3">
                  <a:schemeClr val="accent4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>
                    <a:defRPr/>
                  </a:pPr>
                  <a:endParaRPr lang="en-US" sz="1350" dirty="0">
                    <a:latin typeface="Antique Olive Roman"/>
                  </a:endParaRPr>
                </a:p>
              </p:txBody>
            </p:sp>
          </p:grpSp>
          <p:sp>
            <p:nvSpPr>
              <p:cNvPr id="21" name="Oval 15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en-US" sz="1350" dirty="0">
                  <a:latin typeface="Antique Olive Roman"/>
                </a:endParaRPr>
              </a:p>
            </p:txBody>
          </p:sp>
          <p:sp>
            <p:nvSpPr>
              <p:cNvPr id="22" name="Oval 16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6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en-US" sz="1350" dirty="0">
                  <a:latin typeface="Antique Olive Roman"/>
                </a:endParaRPr>
              </a:p>
            </p:txBody>
          </p:sp>
          <p:sp>
            <p:nvSpPr>
              <p:cNvPr id="23" name="Oval 17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61"/>
              </a:xfrm>
              <a:prstGeom prst="ellipse">
                <a:avLst/>
              </a:prstGeom>
              <a:gradFill rotWithShape="1">
                <a:gsLst>
                  <a:gs pos="0">
                    <a:srgbClr val="653478"/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en-US" sz="1350" dirty="0">
                  <a:latin typeface="Antique Olive Roman"/>
                </a:endParaRPr>
              </a:p>
            </p:txBody>
          </p:sp>
          <p:sp>
            <p:nvSpPr>
              <p:cNvPr id="24" name="Oval 18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en-US" sz="1350" dirty="0">
                  <a:latin typeface="Antique Olive Roman"/>
                </a:endParaRPr>
              </a:p>
            </p:txBody>
          </p:sp>
        </p:grp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3479639" y="1848016"/>
              <a:ext cx="2142040" cy="705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500" b="1" dirty="0">
                  <a:solidFill>
                    <a:srgbClr val="000000"/>
                  </a:solidFill>
                  <a:latin typeface="Antique Olive Roman"/>
                </a:rPr>
                <a:t>PEPERIKSAAN</a:t>
              </a:r>
            </a:p>
            <a:p>
              <a:pPr algn="ctr"/>
              <a:r>
                <a:rPr lang="en-US" altLang="en-US" sz="1500" b="1" dirty="0">
                  <a:solidFill>
                    <a:srgbClr val="000000"/>
                  </a:solidFill>
                  <a:latin typeface="Antique Olive Roman"/>
                </a:rPr>
                <a:t>AKHIR</a:t>
              </a:r>
              <a:endParaRPr lang="en-US" altLang="en-US" sz="1500" dirty="0">
                <a:solidFill>
                  <a:srgbClr val="000000"/>
                </a:solidFill>
                <a:latin typeface="Antique Olive Roman"/>
              </a:endParaRPr>
            </a:p>
          </p:txBody>
        </p:sp>
      </p:grp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345760" y="3255555"/>
            <a:ext cx="162818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500" b="1" u="sng" dirty="0">
                <a:solidFill>
                  <a:srgbClr val="000000"/>
                </a:solidFill>
                <a:latin typeface="Calisto MT" panose="02040603050505030304" pitchFamily="18" charset="0"/>
              </a:rPr>
              <a:t>DKM &amp;  DLKM</a:t>
            </a:r>
            <a:endParaRPr lang="en-US" altLang="en-US" sz="1500" u="sng" dirty="0">
              <a:solidFill>
                <a:srgbClr val="000000"/>
              </a:solidFill>
              <a:latin typeface="Calisto MT" panose="02040603050505030304" pitchFamily="18" charset="0"/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2052637" y="3791384"/>
            <a:ext cx="152876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Char char="§"/>
            </a:pPr>
            <a:r>
              <a:rPr lang="en-US" altLang="en-US" sz="1500" b="1" dirty="0">
                <a:solidFill>
                  <a:srgbClr val="000000"/>
                </a:solidFill>
                <a:latin typeface="Antique Olive Roman"/>
              </a:rPr>
              <a:t> </a:t>
            </a:r>
            <a:r>
              <a:rPr lang="en-US" altLang="en-US" sz="1500" b="1" dirty="0" err="1">
                <a:solidFill>
                  <a:srgbClr val="000000"/>
                </a:solidFill>
                <a:latin typeface="Antique Olive Roman"/>
              </a:rPr>
              <a:t>Teori</a:t>
            </a:r>
            <a:r>
              <a:rPr lang="en-US" altLang="en-US" sz="1500" b="1" dirty="0">
                <a:solidFill>
                  <a:srgbClr val="000000"/>
                </a:solidFill>
                <a:latin typeface="Antique Olive Roman"/>
              </a:rPr>
              <a:t> : 20 %</a:t>
            </a:r>
            <a:endParaRPr lang="en-US" altLang="en-US" sz="1500" dirty="0">
              <a:solidFill>
                <a:srgbClr val="000000"/>
              </a:solidFill>
              <a:latin typeface="Antique Olive Roman"/>
            </a:endParaRP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5374043" y="3719910"/>
            <a:ext cx="152876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Char char="§"/>
            </a:pPr>
            <a:r>
              <a:rPr lang="en-US" altLang="en-US" sz="1500" b="1" dirty="0">
                <a:solidFill>
                  <a:srgbClr val="000000"/>
                </a:solidFill>
                <a:latin typeface="Antique Olive Roman"/>
              </a:rPr>
              <a:t> </a:t>
            </a:r>
            <a:r>
              <a:rPr lang="en-US" altLang="en-US" sz="1500" b="1" dirty="0" err="1">
                <a:solidFill>
                  <a:srgbClr val="000000"/>
                </a:solidFill>
                <a:latin typeface="Antique Olive Roman"/>
              </a:rPr>
              <a:t>Teori</a:t>
            </a:r>
            <a:r>
              <a:rPr lang="en-US" altLang="en-US" sz="1500" b="1" dirty="0">
                <a:solidFill>
                  <a:srgbClr val="000000"/>
                </a:solidFill>
                <a:latin typeface="Antique Olive Roman"/>
              </a:rPr>
              <a:t> : 15% </a:t>
            </a:r>
            <a:endParaRPr lang="en-US" altLang="en-US" sz="1500" dirty="0">
              <a:solidFill>
                <a:srgbClr val="000000"/>
              </a:solidFill>
              <a:latin typeface="Antique Olive Roman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1928812" y="4142583"/>
            <a:ext cx="17465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Char char="§"/>
            </a:pPr>
            <a:r>
              <a:rPr lang="en-US" altLang="en-US" sz="1500" b="1" dirty="0">
                <a:solidFill>
                  <a:srgbClr val="000000"/>
                </a:solidFill>
                <a:latin typeface="Antique Olive Roman"/>
              </a:rPr>
              <a:t> </a:t>
            </a:r>
            <a:r>
              <a:rPr lang="en-US" altLang="en-US" sz="1500" b="1" dirty="0" err="1">
                <a:solidFill>
                  <a:srgbClr val="000000"/>
                </a:solidFill>
                <a:latin typeface="Antique Olive Roman"/>
              </a:rPr>
              <a:t>Praktikal</a:t>
            </a:r>
            <a:r>
              <a:rPr lang="en-US" altLang="en-US" sz="1500" b="1" dirty="0">
                <a:solidFill>
                  <a:srgbClr val="000000"/>
                </a:solidFill>
                <a:latin typeface="Antique Olive Roman"/>
              </a:rPr>
              <a:t>: 40 %</a:t>
            </a:r>
            <a:endParaRPr lang="en-US" altLang="en-US" sz="1500" dirty="0">
              <a:solidFill>
                <a:srgbClr val="000000"/>
              </a:solidFill>
              <a:latin typeface="Antique Olive Roman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5218815" y="4154645"/>
            <a:ext cx="188207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Char char="§"/>
            </a:pPr>
            <a:r>
              <a:rPr lang="en-US" altLang="en-US" sz="1500" b="1" dirty="0">
                <a:solidFill>
                  <a:srgbClr val="000000"/>
                </a:solidFill>
                <a:latin typeface="Antique Olive Roman"/>
              </a:rPr>
              <a:t> </a:t>
            </a:r>
            <a:r>
              <a:rPr lang="en-US" altLang="en-US" sz="1500" b="1" dirty="0" err="1">
                <a:solidFill>
                  <a:srgbClr val="000000"/>
                </a:solidFill>
                <a:latin typeface="Antique Olive Roman"/>
              </a:rPr>
              <a:t>Praktikal</a:t>
            </a:r>
            <a:r>
              <a:rPr lang="en-US" altLang="en-US" sz="1500" b="1" dirty="0">
                <a:solidFill>
                  <a:srgbClr val="000000"/>
                </a:solidFill>
                <a:latin typeface="Antique Olive Roman"/>
              </a:rPr>
              <a:t>: 25 %</a:t>
            </a:r>
            <a:endParaRPr lang="en-US" altLang="en-US" sz="1500" dirty="0">
              <a:solidFill>
                <a:srgbClr val="000000"/>
              </a:solidFill>
              <a:latin typeface="Antique Olive Roman"/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2078831" y="4561701"/>
            <a:ext cx="152876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500" b="1" dirty="0" err="1">
                <a:solidFill>
                  <a:srgbClr val="0000FF"/>
                </a:solidFill>
                <a:latin typeface="Antique Olive Roman"/>
              </a:rPr>
              <a:t>Jumlah</a:t>
            </a:r>
            <a:r>
              <a:rPr lang="en-US" altLang="en-US" sz="1500" b="1" dirty="0">
                <a:solidFill>
                  <a:srgbClr val="0000FF"/>
                </a:solidFill>
                <a:latin typeface="Antique Olive Roman"/>
              </a:rPr>
              <a:t>: 60 %</a:t>
            </a:r>
            <a:endParaRPr lang="en-US" altLang="en-US" sz="1500" dirty="0">
              <a:solidFill>
                <a:srgbClr val="0000FF"/>
              </a:solidFill>
              <a:latin typeface="Antique Olive Roman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5476875" y="4535600"/>
            <a:ext cx="152876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500" b="1" dirty="0" err="1">
                <a:solidFill>
                  <a:srgbClr val="0000FF"/>
                </a:solidFill>
                <a:latin typeface="Antique Olive Roman"/>
              </a:rPr>
              <a:t>Jumlah</a:t>
            </a:r>
            <a:r>
              <a:rPr lang="en-US" altLang="en-US" sz="1500" b="1" dirty="0">
                <a:solidFill>
                  <a:srgbClr val="0000FF"/>
                </a:solidFill>
                <a:latin typeface="Antique Olive Roman"/>
              </a:rPr>
              <a:t>: 40 %</a:t>
            </a:r>
            <a:endParaRPr lang="en-US" altLang="en-US" sz="1500" dirty="0">
              <a:solidFill>
                <a:srgbClr val="0000FF"/>
              </a:solidFill>
              <a:latin typeface="Antique Olive Roman"/>
            </a:endParaRPr>
          </a:p>
        </p:txBody>
      </p:sp>
      <p:sp>
        <p:nvSpPr>
          <p:cNvPr id="34" name="Rectangle 60"/>
          <p:cNvSpPr>
            <a:spLocks noChangeArrowheads="1"/>
          </p:cNvSpPr>
          <p:nvPr/>
        </p:nvSpPr>
        <p:spPr bwMode="auto">
          <a:xfrm>
            <a:off x="1259632" y="5251783"/>
            <a:ext cx="68407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15913" indent="-315913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08050" algn="l"/>
                <a:tab pos="1365250" algn="l"/>
                <a:tab pos="1822450" algn="l"/>
                <a:tab pos="2279650" algn="l"/>
                <a:tab pos="2736850" algn="l"/>
                <a:tab pos="3194050" algn="l"/>
                <a:tab pos="3651250" algn="l"/>
                <a:tab pos="4108450" algn="l"/>
                <a:tab pos="4565650" algn="l"/>
                <a:tab pos="5022850" algn="l"/>
                <a:tab pos="5480050" algn="l"/>
                <a:tab pos="5937250" algn="l"/>
                <a:tab pos="6394450" algn="l"/>
                <a:tab pos="6851650" algn="l"/>
                <a:tab pos="7308850" algn="l"/>
                <a:tab pos="7766050" algn="l"/>
                <a:tab pos="8223250" algn="l"/>
                <a:tab pos="8680450" algn="l"/>
                <a:tab pos="91376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338"/>
              </a:spcBef>
            </a:pPr>
            <a:r>
              <a:rPr lang="en-GB" altLang="en-US" sz="1600" b="1" dirty="0">
                <a:latin typeface="Antique Olive Roman"/>
              </a:rPr>
              <a:t>* WAJIB</a:t>
            </a:r>
            <a:r>
              <a:rPr lang="en-GB" altLang="en-US" sz="1600" b="1" u="sng" dirty="0">
                <a:latin typeface="Antique Olive Roman"/>
              </a:rPr>
              <a:t> </a:t>
            </a:r>
            <a:r>
              <a:rPr lang="en-GB" altLang="en-US" sz="1600" b="1" u="sng" dirty="0">
                <a:solidFill>
                  <a:srgbClr val="FF0000"/>
                </a:solidFill>
                <a:latin typeface="Antique Olive Roman"/>
              </a:rPr>
              <a:t>LULUS</a:t>
            </a:r>
            <a:r>
              <a:rPr lang="en-GB" altLang="en-US" sz="1600" b="1" u="sng" dirty="0">
                <a:latin typeface="Antique Olive Roman"/>
              </a:rPr>
              <a:t> </a:t>
            </a:r>
            <a:r>
              <a:rPr lang="en-GB" altLang="en-US" sz="1600" b="1" dirty="0">
                <a:latin typeface="Antique Olive Roman"/>
              </a:rPr>
              <a:t>SEMUA MODUL DALAM KEDUA-DUA KOMPONEN</a:t>
            </a:r>
          </a:p>
        </p:txBody>
      </p: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2171700" y="1085851"/>
            <a:ext cx="4929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100" b="1" dirty="0">
                <a:latin typeface="Antique Olive Roman"/>
                <a:cs typeface="Tahoma" panose="020B0604030504040204" pitchFamily="34" charset="0"/>
              </a:rPr>
              <a:t>PEPERIKSAAN AKHIR</a:t>
            </a:r>
          </a:p>
        </p:txBody>
      </p:sp>
      <p:sp>
        <p:nvSpPr>
          <p:cNvPr id="36" name="Freeform 8"/>
          <p:cNvSpPr>
            <a:spLocks/>
          </p:cNvSpPr>
          <p:nvPr/>
        </p:nvSpPr>
        <p:spPr bwMode="gray">
          <a:xfrm>
            <a:off x="3552824" y="3169265"/>
            <a:ext cx="677466" cy="931069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6472482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"/>
          <p:cNvGrpSpPr>
            <a:grpSpLocks/>
          </p:cNvGrpSpPr>
          <p:nvPr/>
        </p:nvGrpSpPr>
        <p:grpSpPr bwMode="auto">
          <a:xfrm>
            <a:off x="1428751" y="1619250"/>
            <a:ext cx="6375797" cy="3677841"/>
            <a:chOff x="914400" y="2906712"/>
            <a:chExt cx="7034214" cy="2290763"/>
          </a:xfrm>
        </p:grpSpPr>
        <p:sp>
          <p:nvSpPr>
            <p:cNvPr id="11" name="AutoShape 3"/>
            <p:cNvSpPr>
              <a:spLocks noChangeArrowheads="1"/>
            </p:cNvSpPr>
            <p:nvPr/>
          </p:nvSpPr>
          <p:spPr bwMode="gray">
            <a:xfrm>
              <a:off x="914400" y="2906712"/>
              <a:ext cx="3352253" cy="2286313"/>
            </a:xfrm>
            <a:prstGeom prst="roundRect">
              <a:avLst>
                <a:gd name="adj" fmla="val 10347"/>
              </a:avLst>
            </a:prstGeom>
            <a:gradFill rotWithShape="1">
              <a:gsLst>
                <a:gs pos="0">
                  <a:srgbClr val="EBD3AD"/>
                </a:gs>
                <a:gs pos="100000">
                  <a:srgbClr val="EBD3AD">
                    <a:gamma/>
                    <a:tint val="0"/>
                    <a:invGamma/>
                  </a:srgbClr>
                </a:gs>
              </a:gsLst>
              <a:lin ang="18900000" scaled="1"/>
            </a:gradFill>
            <a:ln w="50800">
              <a:solidFill>
                <a:srgbClr val="FF9933"/>
              </a:solidFill>
              <a:round/>
              <a:headEnd/>
              <a:tailEnd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350" dirty="0">
                <a:latin typeface="Antique Olive Roman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1040504" y="2962331"/>
              <a:ext cx="3023858" cy="15671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2400" b="1" u="sng" dirty="0">
                  <a:solidFill>
                    <a:srgbClr val="000000"/>
                  </a:solidFill>
                  <a:latin typeface="Antique Olive Roman"/>
                  <a:cs typeface="Aharoni" pitchFamily="2" charset="-79"/>
                </a:rPr>
                <a:t>TEORI</a:t>
              </a:r>
            </a:p>
            <a:p>
              <a:pPr>
                <a:defRPr/>
              </a:pPr>
              <a:endParaRPr lang="en-US" sz="1350" b="1" u="sng" dirty="0">
                <a:solidFill>
                  <a:srgbClr val="000000"/>
                </a:solidFill>
                <a:latin typeface="Antique Olive Roman"/>
                <a:cs typeface="Aharoni" pitchFamily="2" charset="-79"/>
              </a:endParaRPr>
            </a:p>
            <a:p>
              <a:pPr>
                <a:buFont typeface="Wingdings 3" pitchFamily="18" charset="2"/>
                <a:buChar char="c"/>
                <a:defRPr/>
              </a:pPr>
              <a:r>
                <a:rPr lang="en-US" sz="1350" b="1" dirty="0">
                  <a:solidFill>
                    <a:srgbClr val="000000"/>
                  </a:solidFill>
                  <a:latin typeface="Antique Olive Roman"/>
                  <a:cs typeface="Aharoni" pitchFamily="2" charset="-79"/>
                </a:rPr>
                <a:t>  KAEDAH: UJIAN OBJEKTIF</a:t>
              </a:r>
            </a:p>
            <a:p>
              <a:pPr marL="255985" indent="-255985">
                <a:buFont typeface="Wingdings 3" pitchFamily="18" charset="2"/>
                <a:buChar char="c"/>
                <a:defRPr/>
              </a:pPr>
              <a:r>
                <a:rPr lang="en-US" sz="1350" b="1" dirty="0">
                  <a:solidFill>
                    <a:srgbClr val="000000"/>
                  </a:solidFill>
                  <a:latin typeface="Antique Olive Roman"/>
                  <a:cs typeface="Aharoni" pitchFamily="2" charset="-79"/>
                </a:rPr>
                <a:t>MENILAI PENGETAHUAN &amp; SIKAP KERJA</a:t>
              </a:r>
            </a:p>
            <a:p>
              <a:pPr marL="255985" indent="-255985">
                <a:buFont typeface="Wingdings 3" pitchFamily="18" charset="2"/>
                <a:buChar char="c"/>
                <a:defRPr/>
              </a:pPr>
              <a:r>
                <a:rPr lang="en-US" sz="1350" b="1" dirty="0">
                  <a:solidFill>
                    <a:srgbClr val="000000"/>
                  </a:solidFill>
                  <a:latin typeface="Antique Olive Roman"/>
                  <a:cs typeface="Aharoni" pitchFamily="2" charset="-79"/>
                </a:rPr>
                <a:t>SOALAN:  </a:t>
              </a:r>
              <a:r>
                <a:rPr lang="en-US" sz="1350" b="1" dirty="0">
                  <a:solidFill>
                    <a:srgbClr val="FF0000"/>
                  </a:solidFill>
                  <a:latin typeface="Antique Olive Roman"/>
                  <a:cs typeface="Aharoni" pitchFamily="2" charset="-79"/>
                </a:rPr>
                <a:t>MERANGKUMI SEMUA  </a:t>
              </a:r>
            </a:p>
            <a:p>
              <a:pPr marL="255985" indent="-255985">
                <a:defRPr/>
              </a:pPr>
              <a:r>
                <a:rPr lang="en-US" sz="1350" b="1" dirty="0">
                  <a:solidFill>
                    <a:srgbClr val="FF0000"/>
                  </a:solidFill>
                  <a:latin typeface="Antique Olive Roman"/>
                  <a:cs typeface="Aharoni" pitchFamily="2" charset="-79"/>
                </a:rPr>
                <a:t>                   CU/DUTI</a:t>
              </a:r>
            </a:p>
            <a:p>
              <a:pPr marL="255985" indent="-255985">
                <a:buFont typeface="Wingdings 3" pitchFamily="18" charset="2"/>
                <a:buChar char="c"/>
                <a:defRPr/>
              </a:pPr>
              <a:r>
                <a:rPr lang="en-US" sz="1350" b="1" dirty="0">
                  <a:solidFill>
                    <a:srgbClr val="000000"/>
                  </a:solidFill>
                  <a:latin typeface="Antique Olive Roman"/>
                  <a:cs typeface="Aharoni" pitchFamily="2" charset="-79"/>
                </a:rPr>
                <a:t>6O SOALAN</a:t>
              </a:r>
            </a:p>
            <a:p>
              <a:pPr marL="255985" indent="-255985">
                <a:buFont typeface="Wingdings 3" pitchFamily="18" charset="2"/>
                <a:buChar char="c"/>
                <a:defRPr/>
              </a:pPr>
              <a:r>
                <a:rPr lang="en-US" sz="1350" b="1" dirty="0">
                  <a:solidFill>
                    <a:srgbClr val="000000"/>
                  </a:solidFill>
                  <a:latin typeface="Antique Olive Roman"/>
                  <a:cs typeface="Aharoni" pitchFamily="2" charset="-79"/>
                </a:rPr>
                <a:t>TEMPOH: 1 JAM 30 MINIT</a:t>
              </a:r>
            </a:p>
            <a:p>
              <a:pPr algn="ctr">
                <a:defRPr/>
              </a:pPr>
              <a:endParaRPr lang="en-US" sz="1200" b="1" dirty="0">
                <a:solidFill>
                  <a:srgbClr val="000000"/>
                </a:solidFill>
                <a:latin typeface="Antique Olive Roman"/>
                <a:cs typeface="Aharoni" pitchFamily="2" charset="-79"/>
              </a:endParaRPr>
            </a:p>
          </p:txBody>
        </p:sp>
        <p:sp>
          <p:nvSpPr>
            <p:cNvPr id="15" name="AutoShape 4"/>
            <p:cNvSpPr>
              <a:spLocks noChangeArrowheads="1"/>
            </p:cNvSpPr>
            <p:nvPr/>
          </p:nvSpPr>
          <p:spPr bwMode="gray">
            <a:xfrm>
              <a:off x="4593734" y="2911162"/>
              <a:ext cx="3354880" cy="2286313"/>
            </a:xfrm>
            <a:prstGeom prst="roundRect">
              <a:avLst>
                <a:gd name="adj" fmla="val 10347"/>
              </a:avLst>
            </a:prstGeom>
            <a:gradFill rotWithShape="1">
              <a:gsLst>
                <a:gs pos="0">
                  <a:srgbClr val="F2F3BB">
                    <a:gamma/>
                    <a:tint val="0"/>
                    <a:invGamma/>
                  </a:srgbClr>
                </a:gs>
                <a:gs pos="100000">
                  <a:srgbClr val="F2F3BB"/>
                </a:gs>
              </a:gsLst>
              <a:lin ang="2700000" scaled="1"/>
            </a:gradFill>
            <a:ln w="50800">
              <a:solidFill>
                <a:srgbClr val="DBA037"/>
              </a:solidFill>
              <a:round/>
              <a:headEnd/>
              <a:tailEnd/>
            </a:ln>
            <a:effectLst>
              <a:outerShdw dist="107763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350" dirty="0">
                <a:latin typeface="Antique Olive Roman"/>
              </a:endParaRPr>
            </a:p>
          </p:txBody>
        </p:sp>
      </p:grp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4857750" y="1789511"/>
            <a:ext cx="2786063" cy="31854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100" b="1" u="sng" dirty="0">
                <a:solidFill>
                  <a:srgbClr val="000000"/>
                </a:solidFill>
                <a:latin typeface="Antique Olive Roman"/>
                <a:cs typeface="Aharoni" pitchFamily="2" charset="-79"/>
              </a:rPr>
              <a:t>PRAKTIKAL</a:t>
            </a:r>
          </a:p>
          <a:p>
            <a:pPr algn="ctr">
              <a:defRPr/>
            </a:pPr>
            <a:endParaRPr lang="en-US" sz="1050" b="1" u="sng" dirty="0">
              <a:solidFill>
                <a:srgbClr val="000000"/>
              </a:solidFill>
              <a:latin typeface="Antique Olive Roman"/>
              <a:cs typeface="Aharoni" pitchFamily="2" charset="-79"/>
            </a:endParaRPr>
          </a:p>
          <a:p>
            <a:pPr marL="255985" indent="-255985">
              <a:buFont typeface="Wingdings 3" pitchFamily="18" charset="2"/>
              <a:buChar char="c"/>
              <a:defRPr/>
            </a:pPr>
            <a:r>
              <a:rPr lang="en-US" sz="1200" b="1" dirty="0">
                <a:solidFill>
                  <a:srgbClr val="000000"/>
                </a:solidFill>
                <a:latin typeface="Antique Olive Roman"/>
                <a:cs typeface="Aharoni" pitchFamily="2" charset="-79"/>
              </a:rPr>
              <a:t>KAEDAH : PRAKTIKAL / AMALI</a:t>
            </a:r>
          </a:p>
          <a:p>
            <a:pPr marL="255985" indent="-255985">
              <a:buFont typeface="Wingdings 3" pitchFamily="18" charset="2"/>
              <a:buChar char="c"/>
              <a:defRPr/>
            </a:pPr>
            <a:r>
              <a:rPr lang="en-US" sz="1200" b="1" dirty="0">
                <a:solidFill>
                  <a:srgbClr val="000000"/>
                </a:solidFill>
                <a:latin typeface="Antique Olive Roman"/>
                <a:cs typeface="Aharoni" pitchFamily="2" charset="-79"/>
              </a:rPr>
              <a:t>MENILAI KEMAHIRAN KERJA &amp; SIKAP KERJA</a:t>
            </a:r>
          </a:p>
          <a:p>
            <a:pPr>
              <a:buFont typeface="Wingdings 3" pitchFamily="18" charset="2"/>
              <a:buChar char="c"/>
              <a:defRPr/>
            </a:pPr>
            <a:r>
              <a:rPr lang="en-US" sz="1200" b="1" dirty="0">
                <a:solidFill>
                  <a:srgbClr val="000000"/>
                </a:solidFill>
                <a:latin typeface="Antique Olive Roman"/>
                <a:cs typeface="Aharoni" pitchFamily="2" charset="-79"/>
              </a:rPr>
              <a:t>  SOALAN: </a:t>
            </a:r>
          </a:p>
          <a:p>
            <a:pPr marL="298847" indent="-298847">
              <a:defRPr/>
            </a:pPr>
            <a:r>
              <a:rPr lang="en-US" sz="1200" b="1" dirty="0">
                <a:solidFill>
                  <a:srgbClr val="000000"/>
                </a:solidFill>
                <a:latin typeface="Antique Olive Roman"/>
                <a:cs typeface="Aharoni" pitchFamily="2" charset="-79"/>
              </a:rPr>
              <a:t>      </a:t>
            </a:r>
            <a:r>
              <a:rPr lang="en-US" sz="1200" b="1" dirty="0">
                <a:solidFill>
                  <a:srgbClr val="FF0000"/>
                </a:solidFill>
                <a:latin typeface="Antique Olive Roman"/>
                <a:cs typeface="Aharoni" pitchFamily="2" charset="-79"/>
              </a:rPr>
              <a:t>MERANGKUMI CU/DUTI-DUTI UTAMA  BAGI PROGRAM PADA TAHAP TERSEBUT ATAU TAHAP TERTINGGI (PROGRAM TAHAP TUNGGAL [</a:t>
            </a:r>
            <a:r>
              <a:rPr lang="en-US" sz="1200" b="1" i="1" dirty="0">
                <a:solidFill>
                  <a:srgbClr val="FF0000"/>
                </a:solidFill>
                <a:latin typeface="Antique Olive Roman"/>
                <a:cs typeface="Aharoni" pitchFamily="2" charset="-79"/>
              </a:rPr>
              <a:t>SINGLE TIER]</a:t>
            </a:r>
            <a:r>
              <a:rPr lang="en-US" sz="1200" b="1" dirty="0">
                <a:solidFill>
                  <a:srgbClr val="FF0000"/>
                </a:solidFill>
                <a:latin typeface="Antique Olive Roman"/>
                <a:cs typeface="Aharoni" pitchFamily="2" charset="-79"/>
              </a:rPr>
              <a:t>)/ MODUL  YANG TELAH DIPETAKAN DENGAN NOSS</a:t>
            </a:r>
          </a:p>
          <a:p>
            <a:pPr marL="255985" indent="-255985">
              <a:buFont typeface="Wingdings 3" pitchFamily="18" charset="2"/>
              <a:buChar char="c"/>
              <a:defRPr/>
            </a:pPr>
            <a:r>
              <a:rPr lang="en-US" sz="1200" b="1" dirty="0">
                <a:solidFill>
                  <a:srgbClr val="000000"/>
                </a:solidFill>
                <a:latin typeface="Antique Olive Roman"/>
                <a:cs typeface="Aharoni" pitchFamily="2" charset="-79"/>
              </a:rPr>
              <a:t>TEMPOH: </a:t>
            </a:r>
            <a:r>
              <a:rPr lang="en-US" sz="1200" b="1" dirty="0">
                <a:solidFill>
                  <a:srgbClr val="FF0000"/>
                </a:solidFill>
                <a:latin typeface="Antique Olive Roman"/>
                <a:cs typeface="Aharoni" pitchFamily="2" charset="-79"/>
              </a:rPr>
              <a:t>3- 5 JAM MENGIKUT      </a:t>
            </a:r>
          </a:p>
          <a:p>
            <a:pPr marL="255985" indent="-255985">
              <a:defRPr/>
            </a:pPr>
            <a:r>
              <a:rPr lang="en-US" sz="1200" b="1" dirty="0">
                <a:solidFill>
                  <a:srgbClr val="FF0000"/>
                </a:solidFill>
                <a:latin typeface="Antique Olive Roman"/>
                <a:cs typeface="Aharoni" pitchFamily="2" charset="-79"/>
              </a:rPr>
              <a:t>                     BIDANG</a:t>
            </a:r>
          </a:p>
          <a:p>
            <a:pPr algn="ctr">
              <a:defRPr/>
            </a:pPr>
            <a:endParaRPr lang="en-US" sz="1350" b="1" dirty="0">
              <a:solidFill>
                <a:srgbClr val="000000"/>
              </a:solidFill>
              <a:latin typeface="Antique Olive Roman"/>
              <a:cs typeface="Aharoni" pitchFamily="2" charset="-79"/>
            </a:endParaRPr>
          </a:p>
        </p:txBody>
      </p:sp>
      <p:sp>
        <p:nvSpPr>
          <p:cNvPr id="17" name="TextBox 17"/>
          <p:cNvSpPr txBox="1">
            <a:spLocks noChangeArrowheads="1"/>
          </p:cNvSpPr>
          <p:nvPr/>
        </p:nvSpPr>
        <p:spPr bwMode="auto">
          <a:xfrm>
            <a:off x="3573067" y="5437585"/>
            <a:ext cx="201689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MY" altLang="en-US" sz="1350">
                <a:latin typeface="Antique Olive Roman"/>
              </a:rPr>
              <a:t>* CU = Kompetensi Unit</a:t>
            </a: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1714501" y="1085851"/>
            <a:ext cx="57328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100" b="1" dirty="0">
                <a:latin typeface="Antique Olive Roman"/>
                <a:cs typeface="Tahoma" panose="020B0604030504040204" pitchFamily="34" charset="0"/>
              </a:rPr>
              <a:t>KOMPONEN PEPERIKSAAN AKHIR</a:t>
            </a:r>
          </a:p>
        </p:txBody>
      </p:sp>
    </p:spTree>
    <p:extLst>
      <p:ext uri="{BB962C8B-B14F-4D97-AF65-F5344CB8AC3E}">
        <p14:creationId xmlns:p14="http://schemas.microsoft.com/office/powerpoint/2010/main" val="139352524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683568" y="1237344"/>
            <a:ext cx="7291277" cy="457200"/>
          </a:xfrm>
          <a:prstGeom prst="rect">
            <a:avLst/>
          </a:prstGeom>
        </p:spPr>
        <p:txBody>
          <a:bodyPr vert="horz" lIns="67500" tIns="35100" rIns="67500" bIns="3510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7000"/>
              </a:lnSpc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</a:pPr>
            <a:r>
              <a:rPr lang="en-GB" altLang="en-US" sz="2100" b="1">
                <a:latin typeface="Antique Olive Roman"/>
                <a:cs typeface="Tahoma" panose="020B0604030504040204" pitchFamily="34" charset="0"/>
              </a:rPr>
              <a:t>PEPERIKSAAN AKHIR TEORI (BAGI TAHAP 2 -5)</a:t>
            </a:r>
            <a:endParaRPr lang="en-GB" altLang="en-US" sz="2100" b="1" dirty="0">
              <a:latin typeface="Antique Olive Roman"/>
              <a:cs typeface="Tahoma" panose="020B0604030504040204" pitchFamily="34" charset="0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gray">
          <a:xfrm>
            <a:off x="683568" y="1819986"/>
            <a:ext cx="6980756" cy="279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57175" indent="-257175">
              <a:buFont typeface="Wingdings" panose="05000000000000000000" pitchFamily="2" charset="2"/>
              <a:buChar char="v"/>
            </a:pPr>
            <a:r>
              <a:rPr lang="en-GB" altLang="en-US" b="1" dirty="0" err="1">
                <a:latin typeface="Antique Olive Roman"/>
              </a:rPr>
              <a:t>Tempoh</a:t>
            </a:r>
            <a:r>
              <a:rPr lang="en-GB" altLang="en-US" b="1" dirty="0">
                <a:latin typeface="Antique Olive Roman"/>
              </a:rPr>
              <a:t> masa : </a:t>
            </a:r>
            <a:r>
              <a:rPr lang="en-GB" altLang="en-US" b="1" dirty="0">
                <a:solidFill>
                  <a:srgbClr val="000099"/>
                </a:solidFill>
                <a:latin typeface="Antique Olive Roman"/>
              </a:rPr>
              <a:t>1½ jam.</a:t>
            </a:r>
          </a:p>
          <a:p>
            <a:pPr marL="257175" indent="-257175" algn="just">
              <a:spcBef>
                <a:spcPts val="525"/>
              </a:spcBef>
              <a:buClr>
                <a:srgbClr val="FF3300"/>
              </a:buClr>
              <a:buFont typeface="Wingdings" panose="05000000000000000000" pitchFamily="2" charset="2"/>
              <a:buChar char="v"/>
            </a:pPr>
            <a:r>
              <a:rPr lang="en-GB" altLang="en-US" b="1" dirty="0" err="1">
                <a:latin typeface="Antique Olive Roman"/>
              </a:rPr>
              <a:t>Bentuk</a:t>
            </a:r>
            <a:r>
              <a:rPr lang="en-GB" altLang="en-US" b="1" dirty="0">
                <a:latin typeface="Antique Olive Roman"/>
              </a:rPr>
              <a:t> </a:t>
            </a:r>
            <a:r>
              <a:rPr lang="en-GB" altLang="en-US" b="1" dirty="0" err="1">
                <a:latin typeface="Antique Olive Roman"/>
              </a:rPr>
              <a:t>soalan</a:t>
            </a:r>
            <a:r>
              <a:rPr lang="en-GB" altLang="en-US" b="1" dirty="0">
                <a:latin typeface="Antique Olive Roman"/>
              </a:rPr>
              <a:t> : </a:t>
            </a:r>
            <a:r>
              <a:rPr lang="en-GB" altLang="en-US" b="1" dirty="0">
                <a:solidFill>
                  <a:srgbClr val="000099"/>
                </a:solidFill>
                <a:latin typeface="Antique Olive Roman"/>
              </a:rPr>
              <a:t>60 </a:t>
            </a:r>
            <a:r>
              <a:rPr lang="en-GB" altLang="en-US" b="1" dirty="0" err="1">
                <a:solidFill>
                  <a:srgbClr val="000099"/>
                </a:solidFill>
                <a:latin typeface="Antique Olive Roman"/>
              </a:rPr>
              <a:t>soalan</a:t>
            </a:r>
            <a:r>
              <a:rPr lang="en-GB" altLang="en-US" b="1" dirty="0">
                <a:solidFill>
                  <a:srgbClr val="000099"/>
                </a:solidFill>
                <a:latin typeface="Antique Olive Roman"/>
              </a:rPr>
              <a:t> </a:t>
            </a:r>
            <a:r>
              <a:rPr lang="en-GB" altLang="en-US" b="1" dirty="0" err="1">
                <a:solidFill>
                  <a:srgbClr val="000099"/>
                </a:solidFill>
                <a:latin typeface="Antique Olive Roman"/>
              </a:rPr>
              <a:t>objektif</a:t>
            </a:r>
            <a:r>
              <a:rPr lang="en-GB" altLang="en-US" b="1" dirty="0">
                <a:solidFill>
                  <a:srgbClr val="000099"/>
                </a:solidFill>
                <a:latin typeface="Antique Olive Roman"/>
              </a:rPr>
              <a:t> </a:t>
            </a:r>
            <a:r>
              <a:rPr lang="en-GB" altLang="en-US" sz="1500" b="1" i="1" dirty="0">
                <a:solidFill>
                  <a:srgbClr val="FF0000"/>
                </a:solidFill>
                <a:latin typeface="Antique Olive Roman"/>
              </a:rPr>
              <a:t>(</a:t>
            </a:r>
            <a:r>
              <a:rPr lang="en-GB" altLang="en-US" sz="1500" b="1" i="1" dirty="0" err="1">
                <a:solidFill>
                  <a:srgbClr val="FF0000"/>
                </a:solidFill>
                <a:latin typeface="Antique Olive Roman"/>
              </a:rPr>
              <a:t>Untuk</a:t>
            </a:r>
            <a:r>
              <a:rPr lang="en-GB" altLang="en-US" sz="1500" b="1" i="1" dirty="0">
                <a:solidFill>
                  <a:srgbClr val="FF0000"/>
                </a:solidFill>
                <a:latin typeface="Antique Olive Roman"/>
              </a:rPr>
              <a:t> lulus – </a:t>
            </a:r>
            <a:r>
              <a:rPr lang="en-GB" altLang="en-US" sz="1500" b="1" i="1" dirty="0" err="1">
                <a:solidFill>
                  <a:srgbClr val="FF0000"/>
                </a:solidFill>
                <a:latin typeface="Antique Olive Roman"/>
              </a:rPr>
              <a:t>perlu</a:t>
            </a:r>
            <a:r>
              <a:rPr lang="en-GB" altLang="en-US" sz="1500" b="1" i="1" dirty="0">
                <a:solidFill>
                  <a:srgbClr val="FF0000"/>
                </a:solidFill>
                <a:latin typeface="Antique Olive Roman"/>
              </a:rPr>
              <a:t> </a:t>
            </a:r>
            <a:r>
              <a:rPr lang="en-GB" altLang="en-US" sz="1500" b="1" i="1" dirty="0" err="1">
                <a:solidFill>
                  <a:srgbClr val="FF0000"/>
                </a:solidFill>
                <a:latin typeface="Antique Olive Roman"/>
              </a:rPr>
              <a:t>betul</a:t>
            </a:r>
            <a:r>
              <a:rPr lang="en-GB" altLang="en-US" sz="1500" b="1" i="1" dirty="0">
                <a:solidFill>
                  <a:srgbClr val="FF0000"/>
                </a:solidFill>
                <a:latin typeface="Antique Olive Roman"/>
              </a:rPr>
              <a:t> 45 </a:t>
            </a:r>
            <a:r>
              <a:rPr lang="en-GB" altLang="en-US" sz="1500" b="1" i="1" dirty="0" err="1">
                <a:solidFill>
                  <a:srgbClr val="FF0000"/>
                </a:solidFill>
                <a:latin typeface="Antique Olive Roman"/>
              </a:rPr>
              <a:t>soalan</a:t>
            </a:r>
            <a:r>
              <a:rPr lang="en-GB" altLang="en-US" sz="1500" b="1" i="1" dirty="0">
                <a:solidFill>
                  <a:srgbClr val="FF0000"/>
                </a:solidFill>
                <a:latin typeface="Antique Olive Roman"/>
              </a:rPr>
              <a:t>)</a:t>
            </a:r>
          </a:p>
          <a:p>
            <a:pPr marL="257175" indent="-257175" algn="just">
              <a:spcBef>
                <a:spcPts val="525"/>
              </a:spcBef>
              <a:buClr>
                <a:srgbClr val="FF3300"/>
              </a:buClr>
              <a:buFont typeface="Wingdings" panose="05000000000000000000" pitchFamily="2" charset="2"/>
              <a:buChar char="v"/>
            </a:pPr>
            <a:r>
              <a:rPr lang="en-GB" altLang="en-US" b="1" dirty="0">
                <a:latin typeface="Antique Olive Roman"/>
              </a:rPr>
              <a:t>PP/PPD : </a:t>
            </a:r>
            <a:r>
              <a:rPr lang="en-GB" altLang="en-US" b="1" dirty="0" err="1">
                <a:solidFill>
                  <a:srgbClr val="000076"/>
                </a:solidFill>
                <a:latin typeface="Antique Olive Roman"/>
              </a:rPr>
              <a:t>Gubal</a:t>
            </a:r>
            <a:r>
              <a:rPr lang="en-GB" altLang="en-US" b="1" dirty="0">
                <a:solidFill>
                  <a:srgbClr val="000076"/>
                </a:solidFill>
                <a:latin typeface="Antique Olive Roman"/>
              </a:rPr>
              <a:t> </a:t>
            </a:r>
            <a:r>
              <a:rPr lang="en-GB" altLang="en-US" b="1" dirty="0" err="1">
                <a:solidFill>
                  <a:srgbClr val="000076"/>
                </a:solidFill>
                <a:latin typeface="Antique Olive Roman"/>
              </a:rPr>
              <a:t>soalan</a:t>
            </a:r>
            <a:r>
              <a:rPr lang="en-GB" altLang="en-US" b="1" dirty="0">
                <a:solidFill>
                  <a:srgbClr val="000076"/>
                </a:solidFill>
                <a:latin typeface="Antique Olive Roman"/>
              </a:rPr>
              <a:t> &amp; </a:t>
            </a:r>
            <a:r>
              <a:rPr lang="en-GB" altLang="en-US" b="1" dirty="0" err="1">
                <a:solidFill>
                  <a:srgbClr val="000076"/>
                </a:solidFill>
                <a:latin typeface="Antique Olive Roman"/>
              </a:rPr>
              <a:t>skema</a:t>
            </a:r>
            <a:r>
              <a:rPr lang="en-GB" altLang="en-US" b="1" dirty="0">
                <a:solidFill>
                  <a:srgbClr val="000076"/>
                </a:solidFill>
                <a:latin typeface="Antique Olive Roman"/>
              </a:rPr>
              <a:t> </a:t>
            </a:r>
            <a:r>
              <a:rPr lang="en-GB" altLang="en-US" b="1" dirty="0" err="1">
                <a:solidFill>
                  <a:srgbClr val="000076"/>
                </a:solidFill>
                <a:latin typeface="Antique Olive Roman"/>
              </a:rPr>
              <a:t>jawapan</a:t>
            </a:r>
            <a:r>
              <a:rPr lang="en-GB" altLang="en-US" b="1" dirty="0">
                <a:solidFill>
                  <a:srgbClr val="000076"/>
                </a:solidFill>
                <a:latin typeface="Antique Olive Roman"/>
              </a:rPr>
              <a:t> *</a:t>
            </a:r>
          </a:p>
          <a:p>
            <a:pPr marL="257175" indent="-257175">
              <a:buFont typeface="Wingdings" panose="05000000000000000000" pitchFamily="2" charset="2"/>
              <a:buChar char="v"/>
              <a:defRPr/>
            </a:pPr>
            <a:r>
              <a:rPr lang="en-GB" b="1" dirty="0" err="1">
                <a:latin typeface="Antique Olive Roman"/>
              </a:rPr>
              <a:t>Soalan</a:t>
            </a:r>
            <a:r>
              <a:rPr lang="en-GB" b="1" dirty="0">
                <a:latin typeface="Antique Olive Roman"/>
              </a:rPr>
              <a:t> : </a:t>
            </a:r>
            <a:r>
              <a:rPr lang="en-GB" b="1" dirty="0" err="1">
                <a:solidFill>
                  <a:srgbClr val="000076"/>
                </a:solidFill>
                <a:latin typeface="Antique Olive Roman"/>
              </a:rPr>
              <a:t>Merangkumi</a:t>
            </a:r>
            <a:r>
              <a:rPr lang="en-GB" b="1" dirty="0">
                <a:solidFill>
                  <a:srgbClr val="000076"/>
                </a:solidFill>
                <a:latin typeface="Antique Olive Roman"/>
              </a:rPr>
              <a:t> </a:t>
            </a:r>
            <a:r>
              <a:rPr lang="en-GB" b="1" dirty="0" err="1">
                <a:solidFill>
                  <a:srgbClr val="000076"/>
                </a:solidFill>
                <a:latin typeface="Antique Olive Roman"/>
              </a:rPr>
              <a:t>semua</a:t>
            </a:r>
            <a:r>
              <a:rPr lang="en-GB" b="1" dirty="0">
                <a:solidFill>
                  <a:srgbClr val="000076"/>
                </a:solidFill>
                <a:latin typeface="Antique Olive Roman"/>
              </a:rPr>
              <a:t> </a:t>
            </a:r>
            <a:r>
              <a:rPr lang="en-GB" b="1" dirty="0" err="1">
                <a:solidFill>
                  <a:srgbClr val="000076"/>
                </a:solidFill>
                <a:latin typeface="Antique Olive Roman"/>
              </a:rPr>
              <a:t>duti</a:t>
            </a:r>
            <a:r>
              <a:rPr lang="en-GB" b="1" dirty="0">
                <a:solidFill>
                  <a:srgbClr val="000076"/>
                </a:solidFill>
                <a:latin typeface="Antique Olive Roman"/>
              </a:rPr>
              <a:t>/cu &amp; </a:t>
            </a:r>
            <a:r>
              <a:rPr lang="en-GB" b="1" dirty="0" err="1">
                <a:solidFill>
                  <a:srgbClr val="000076"/>
                </a:solidFill>
                <a:latin typeface="Antique Olive Roman"/>
              </a:rPr>
              <a:t>Mematuhi</a:t>
            </a:r>
            <a:r>
              <a:rPr lang="en-GB" b="1" dirty="0">
                <a:solidFill>
                  <a:srgbClr val="000076"/>
                </a:solidFill>
                <a:latin typeface="Antique Olive Roman"/>
              </a:rPr>
              <a:t> </a:t>
            </a:r>
            <a:r>
              <a:rPr lang="en-GB" b="1" dirty="0" err="1">
                <a:solidFill>
                  <a:srgbClr val="000076"/>
                </a:solidFill>
                <a:latin typeface="Antique Olive Roman"/>
              </a:rPr>
              <a:t>Jadual</a:t>
            </a:r>
            <a:r>
              <a:rPr lang="en-GB" b="1" dirty="0">
                <a:solidFill>
                  <a:srgbClr val="000076"/>
                </a:solidFill>
                <a:latin typeface="Antique Olive Roman"/>
              </a:rPr>
              <a:t> </a:t>
            </a:r>
            <a:r>
              <a:rPr lang="en-GB" b="1" dirty="0" err="1">
                <a:solidFill>
                  <a:srgbClr val="000076"/>
                </a:solidFill>
                <a:latin typeface="Antique Olive Roman"/>
              </a:rPr>
              <a:t>Penentuan</a:t>
            </a:r>
            <a:r>
              <a:rPr lang="en-GB" b="1" dirty="0">
                <a:solidFill>
                  <a:srgbClr val="000076"/>
                </a:solidFill>
                <a:latin typeface="Antique Olive Roman"/>
              </a:rPr>
              <a:t> </a:t>
            </a:r>
            <a:r>
              <a:rPr lang="en-GB" b="1" dirty="0" err="1">
                <a:solidFill>
                  <a:srgbClr val="000076"/>
                </a:solidFill>
                <a:latin typeface="Antique Olive Roman"/>
              </a:rPr>
              <a:t>Ujian</a:t>
            </a:r>
            <a:endParaRPr lang="en-GB" b="1" dirty="0">
              <a:solidFill>
                <a:srgbClr val="000076"/>
              </a:solidFill>
              <a:latin typeface="Antique Olive Roman"/>
            </a:endParaRPr>
          </a:p>
          <a:p>
            <a:pPr marL="257175" indent="-257175" algn="just">
              <a:spcBef>
                <a:spcPts val="525"/>
              </a:spcBef>
              <a:buClr>
                <a:srgbClr val="FF3300"/>
              </a:buClr>
              <a:buFont typeface="Wingdings" panose="05000000000000000000" pitchFamily="2" charset="2"/>
              <a:buChar char="v"/>
            </a:pPr>
            <a:r>
              <a:rPr lang="en-GB" altLang="en-US" b="1" dirty="0" err="1">
                <a:latin typeface="Antique Olive Roman"/>
              </a:rPr>
              <a:t>Soalan</a:t>
            </a:r>
            <a:r>
              <a:rPr lang="en-GB" altLang="en-US" b="1" dirty="0">
                <a:latin typeface="Antique Olive Roman"/>
              </a:rPr>
              <a:t> </a:t>
            </a:r>
            <a:r>
              <a:rPr lang="en-GB" altLang="en-US" b="1" dirty="0">
                <a:solidFill>
                  <a:srgbClr val="FF0000"/>
                </a:solidFill>
                <a:latin typeface="Antique Olive Roman"/>
              </a:rPr>
              <a:t>WAJIB</a:t>
            </a:r>
            <a:r>
              <a:rPr lang="en-GB" altLang="en-US" b="1" dirty="0">
                <a:solidFill>
                  <a:srgbClr val="000099"/>
                </a:solidFill>
                <a:latin typeface="Antique Olive Roman"/>
              </a:rPr>
              <a:t> </a:t>
            </a:r>
            <a:r>
              <a:rPr lang="en-GB" altLang="en-US" b="1" dirty="0" err="1">
                <a:latin typeface="Antique Olive Roman"/>
              </a:rPr>
              <a:t>disemak</a:t>
            </a:r>
            <a:r>
              <a:rPr lang="en-GB" altLang="en-US" b="1" dirty="0">
                <a:latin typeface="Antique Olive Roman"/>
              </a:rPr>
              <a:t> </a:t>
            </a:r>
            <a:r>
              <a:rPr lang="en-GB" altLang="en-US" b="1" dirty="0" err="1">
                <a:latin typeface="Antique Olive Roman"/>
              </a:rPr>
              <a:t>dan</a:t>
            </a:r>
            <a:r>
              <a:rPr lang="en-GB" altLang="en-US" b="1" dirty="0">
                <a:latin typeface="Antique Olive Roman"/>
              </a:rPr>
              <a:t> </a:t>
            </a:r>
            <a:r>
              <a:rPr lang="en-GB" altLang="en-US" b="1" dirty="0" err="1">
                <a:latin typeface="Antique Olive Roman"/>
              </a:rPr>
              <a:t>disahkan</a:t>
            </a:r>
            <a:r>
              <a:rPr lang="en-GB" altLang="en-US" b="1" dirty="0">
                <a:latin typeface="Antique Olive Roman"/>
              </a:rPr>
              <a:t> </a:t>
            </a:r>
            <a:r>
              <a:rPr lang="en-GB" altLang="en-US" b="1" dirty="0" err="1">
                <a:latin typeface="Antique Olive Roman"/>
              </a:rPr>
              <a:t>oleh</a:t>
            </a:r>
            <a:r>
              <a:rPr lang="en-GB" altLang="en-US" b="1" dirty="0">
                <a:latin typeface="Antique Olive Roman"/>
              </a:rPr>
              <a:t> TAC **</a:t>
            </a:r>
          </a:p>
          <a:p>
            <a:pPr>
              <a:defRPr/>
            </a:pPr>
            <a:r>
              <a:rPr lang="en-GB" altLang="en-US" b="1" dirty="0">
                <a:solidFill>
                  <a:srgbClr val="000076"/>
                </a:solidFill>
                <a:latin typeface="Antique Olive Roman"/>
              </a:rPr>
              <a:t> </a:t>
            </a:r>
          </a:p>
          <a:p>
            <a:pPr algn="just">
              <a:spcBef>
                <a:spcPts val="525"/>
              </a:spcBef>
              <a:buClr>
                <a:srgbClr val="FF3300"/>
              </a:buClr>
            </a:pPr>
            <a:endParaRPr lang="en-GB" altLang="en-US" b="1" dirty="0">
              <a:solidFill>
                <a:srgbClr val="000099"/>
              </a:solidFill>
              <a:latin typeface="Antique Olive Roman"/>
            </a:endParaRPr>
          </a:p>
        </p:txBody>
      </p:sp>
      <p:sp>
        <p:nvSpPr>
          <p:cNvPr id="14" name="Rectangle 26"/>
          <p:cNvSpPr>
            <a:spLocks noChangeArrowheads="1"/>
          </p:cNvSpPr>
          <p:nvPr/>
        </p:nvSpPr>
        <p:spPr bwMode="auto">
          <a:xfrm>
            <a:off x="683569" y="4499975"/>
            <a:ext cx="7651936" cy="84895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9581" indent="-257175" algn="just">
              <a:spcBef>
                <a:spcPts val="525"/>
              </a:spcBef>
              <a:buClr>
                <a:srgbClr val="FF3300"/>
              </a:buClr>
              <a:buFont typeface="Wingdings" panose="05000000000000000000" pitchFamily="2" charset="2"/>
              <a:buChar char="§"/>
              <a:tabLst>
                <a:tab pos="529829" algn="l"/>
                <a:tab pos="872729" algn="l"/>
                <a:tab pos="1215629" algn="l"/>
                <a:tab pos="1558529" algn="l"/>
                <a:tab pos="1901429" algn="l"/>
                <a:tab pos="2244329" algn="l"/>
                <a:tab pos="2587229" algn="l"/>
                <a:tab pos="2930129" algn="l"/>
                <a:tab pos="3273029" algn="l"/>
                <a:tab pos="3615929" algn="l"/>
                <a:tab pos="3958829" algn="l"/>
                <a:tab pos="4301729" algn="l"/>
                <a:tab pos="4644629" algn="l"/>
                <a:tab pos="4987529" algn="l"/>
                <a:tab pos="5330429" algn="l"/>
                <a:tab pos="5673329" algn="l"/>
                <a:tab pos="6016229" algn="l"/>
                <a:tab pos="6359129" algn="l"/>
                <a:tab pos="6702029" algn="l"/>
                <a:tab pos="7044929" algn="l"/>
              </a:tabLst>
              <a:defRPr/>
            </a:pPr>
            <a:r>
              <a:rPr lang="en-GB" sz="1500" b="1" dirty="0" err="1">
                <a:latin typeface="Antique Olive Roman"/>
              </a:rPr>
              <a:t>Bagi</a:t>
            </a:r>
            <a:r>
              <a:rPr lang="en-GB" sz="1500" b="1" dirty="0">
                <a:latin typeface="Antique Olive Roman"/>
              </a:rPr>
              <a:t> BPTV– </a:t>
            </a:r>
            <a:r>
              <a:rPr lang="en-GB" sz="1500" b="1" dirty="0" err="1">
                <a:latin typeface="Antique Olive Roman"/>
              </a:rPr>
              <a:t>dibangunkan</a:t>
            </a:r>
            <a:r>
              <a:rPr lang="en-GB" sz="1500" b="1" dirty="0">
                <a:latin typeface="Antique Olive Roman"/>
              </a:rPr>
              <a:t> </a:t>
            </a:r>
            <a:r>
              <a:rPr lang="en-GB" sz="1500" b="1" dirty="0" err="1">
                <a:latin typeface="Antique Olive Roman"/>
              </a:rPr>
              <a:t>dan</a:t>
            </a:r>
            <a:r>
              <a:rPr lang="en-GB" sz="1500" b="1" dirty="0">
                <a:latin typeface="Antique Olive Roman"/>
              </a:rPr>
              <a:t> </a:t>
            </a:r>
            <a:r>
              <a:rPr lang="en-GB" sz="1500" b="1" dirty="0" err="1">
                <a:latin typeface="Antique Olive Roman"/>
              </a:rPr>
              <a:t>disahkan</a:t>
            </a:r>
            <a:r>
              <a:rPr lang="en-GB" sz="1500" b="1" dirty="0">
                <a:latin typeface="Antique Olive Roman"/>
              </a:rPr>
              <a:t> </a:t>
            </a:r>
            <a:r>
              <a:rPr lang="en-GB" sz="1500" b="1" dirty="0" err="1">
                <a:latin typeface="Antique Olive Roman"/>
              </a:rPr>
              <a:t>oleh</a:t>
            </a:r>
            <a:r>
              <a:rPr lang="en-GB" sz="1500" b="1" dirty="0">
                <a:latin typeface="Antique Olive Roman"/>
              </a:rPr>
              <a:t> </a:t>
            </a:r>
            <a:r>
              <a:rPr lang="en-GB" sz="1500" b="1" dirty="0" err="1">
                <a:solidFill>
                  <a:srgbClr val="FF0000"/>
                </a:solidFill>
                <a:latin typeface="Antique Olive Roman"/>
              </a:rPr>
              <a:t>Jawatankuasa</a:t>
            </a:r>
            <a:r>
              <a:rPr lang="en-GB" sz="1500" b="1" dirty="0">
                <a:solidFill>
                  <a:srgbClr val="FF0000"/>
                </a:solidFill>
                <a:latin typeface="Antique Olive Roman"/>
              </a:rPr>
              <a:t> </a:t>
            </a:r>
            <a:r>
              <a:rPr lang="en-GB" sz="1500" b="1" dirty="0" err="1">
                <a:solidFill>
                  <a:srgbClr val="FF0000"/>
                </a:solidFill>
                <a:latin typeface="Antique Olive Roman"/>
              </a:rPr>
              <a:t>Penggubal</a:t>
            </a:r>
            <a:r>
              <a:rPr lang="en-GB" sz="1500" b="1" dirty="0">
                <a:solidFill>
                  <a:srgbClr val="FF0000"/>
                </a:solidFill>
                <a:latin typeface="Antique Olive Roman"/>
              </a:rPr>
              <a:t> </a:t>
            </a:r>
            <a:r>
              <a:rPr lang="en-GB" sz="1500" b="1" dirty="0" err="1">
                <a:solidFill>
                  <a:srgbClr val="FF0000"/>
                </a:solidFill>
                <a:latin typeface="Antique Olive Roman"/>
              </a:rPr>
              <a:t>Soalan</a:t>
            </a:r>
            <a:r>
              <a:rPr lang="en-GB" sz="1500" b="1" dirty="0">
                <a:latin typeface="Antique Olive Roman"/>
              </a:rPr>
              <a:t> yang </a:t>
            </a:r>
            <a:r>
              <a:rPr lang="en-GB" sz="1500" b="1" dirty="0" err="1">
                <a:latin typeface="Antique Olive Roman"/>
              </a:rPr>
              <a:t>dilantik</a:t>
            </a:r>
            <a:r>
              <a:rPr lang="en-GB" sz="1500" b="1" dirty="0">
                <a:latin typeface="Antique Olive Roman"/>
              </a:rPr>
              <a:t> </a:t>
            </a:r>
            <a:r>
              <a:rPr lang="en-GB" sz="1500" b="1" dirty="0" err="1">
                <a:latin typeface="Antique Olive Roman"/>
              </a:rPr>
              <a:t>Pentadbir</a:t>
            </a:r>
            <a:r>
              <a:rPr lang="en-GB" sz="1500" b="1" dirty="0">
                <a:latin typeface="Antique Olive Roman"/>
              </a:rPr>
              <a:t> </a:t>
            </a:r>
            <a:r>
              <a:rPr lang="en-GB" sz="1500" b="1" dirty="0" err="1">
                <a:latin typeface="Antique Olive Roman"/>
              </a:rPr>
              <a:t>Induk</a:t>
            </a:r>
            <a:r>
              <a:rPr lang="en-GB" sz="1500" b="1" dirty="0">
                <a:latin typeface="Antique Olive Roman"/>
              </a:rPr>
              <a:t> (PI)</a:t>
            </a:r>
          </a:p>
          <a:p>
            <a:pPr marL="459581" indent="-257175" algn="just">
              <a:spcBef>
                <a:spcPts val="525"/>
              </a:spcBef>
              <a:buClr>
                <a:srgbClr val="FF3300"/>
              </a:buClr>
              <a:buFont typeface="Wingdings" panose="05000000000000000000" pitchFamily="2" charset="2"/>
              <a:buChar char="§"/>
              <a:tabLst>
                <a:tab pos="529829" algn="l"/>
                <a:tab pos="872729" algn="l"/>
                <a:tab pos="1215629" algn="l"/>
                <a:tab pos="1558529" algn="l"/>
                <a:tab pos="1901429" algn="l"/>
                <a:tab pos="2244329" algn="l"/>
                <a:tab pos="2587229" algn="l"/>
                <a:tab pos="2930129" algn="l"/>
                <a:tab pos="3273029" algn="l"/>
                <a:tab pos="3615929" algn="l"/>
                <a:tab pos="3958829" algn="l"/>
                <a:tab pos="4301729" algn="l"/>
                <a:tab pos="4644629" algn="l"/>
                <a:tab pos="4987529" algn="l"/>
                <a:tab pos="5330429" algn="l"/>
                <a:tab pos="5673329" algn="l"/>
                <a:tab pos="6016229" algn="l"/>
                <a:tab pos="6359129" algn="l"/>
                <a:tab pos="6702029" algn="l"/>
                <a:tab pos="7044929" algn="l"/>
              </a:tabLst>
              <a:defRPr/>
            </a:pPr>
            <a:r>
              <a:rPr lang="en-GB" sz="1500" b="1" dirty="0">
                <a:latin typeface="Antique Olive Roman"/>
              </a:rPr>
              <a:t>* TAC </a:t>
            </a:r>
            <a:r>
              <a:rPr lang="en-GB" sz="1500" b="1" dirty="0" err="1">
                <a:latin typeface="Antique Olive Roman"/>
              </a:rPr>
              <a:t>bagi</a:t>
            </a:r>
            <a:r>
              <a:rPr lang="en-GB" sz="1500" b="1" dirty="0">
                <a:latin typeface="Antique Olive Roman"/>
              </a:rPr>
              <a:t> BPTV </a:t>
            </a:r>
            <a:r>
              <a:rPr lang="en-GB" sz="1500" b="1" dirty="0" err="1">
                <a:latin typeface="Antique Olive Roman"/>
              </a:rPr>
              <a:t>dilantik</a:t>
            </a:r>
            <a:r>
              <a:rPr lang="en-GB" sz="1500" b="1" dirty="0">
                <a:latin typeface="Antique Olive Roman"/>
              </a:rPr>
              <a:t> </a:t>
            </a:r>
            <a:r>
              <a:rPr lang="en-GB" sz="1500" b="1" dirty="0" err="1">
                <a:latin typeface="Antique Olive Roman"/>
              </a:rPr>
              <a:t>oleh</a:t>
            </a:r>
            <a:r>
              <a:rPr lang="en-GB" sz="1500" b="1" dirty="0">
                <a:latin typeface="Antique Olive Roman"/>
              </a:rPr>
              <a:t> PI</a:t>
            </a:r>
          </a:p>
        </p:txBody>
      </p:sp>
    </p:spTree>
    <p:extLst>
      <p:ext uri="{BB962C8B-B14F-4D97-AF65-F5344CB8AC3E}">
        <p14:creationId xmlns:p14="http://schemas.microsoft.com/office/powerpoint/2010/main" val="168334012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5B445DF7-EC58-428E-8FEB-CA94B0441D70}" type="slidenum">
              <a:rPr lang="en-GB" altLang="en-US">
                <a:cs typeface="Lucida Sans Unicode" panose="020B0602030504020204" pitchFamily="34" charset="0"/>
              </a:rPr>
              <a:pPr>
                <a:buFont typeface="Arial" panose="020B0604020202020204" pitchFamily="34" charset="0"/>
                <a:buNone/>
              </a:pPr>
              <a:t>77</a:t>
            </a:fld>
            <a:endParaRPr lang="en-GB" altLang="en-US">
              <a:cs typeface="Lucida Sans Unicode" panose="020B0602030504020204" pitchFamily="34" charset="0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37954" y="1419446"/>
            <a:ext cx="7485321" cy="457200"/>
          </a:xfrm>
        </p:spPr>
        <p:txBody>
          <a:bodyPr vert="horz" lIns="67500" tIns="35100" rIns="67500" bIns="35100" rtlCol="0" anchor="t">
            <a:normAutofit/>
          </a:bodyPr>
          <a:lstStyle/>
          <a:p>
            <a:pPr>
              <a:lnSpc>
                <a:spcPct val="87000"/>
              </a:lnSpc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</a:pPr>
            <a:r>
              <a:rPr lang="en-GB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PEPERIKSAAN AKHIR PRAKTIKAL  (</a:t>
            </a:r>
            <a:r>
              <a:rPr lang="en-GB" altLang="en-US" sz="21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Bagi</a:t>
            </a:r>
            <a:r>
              <a:rPr lang="en-GB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GB" altLang="en-US" sz="2100" b="1" dirty="0" err="1">
                <a:latin typeface="Calisto MT" panose="02040603050505030304" pitchFamily="18" charset="0"/>
                <a:cs typeface="Tahoma" panose="020B0604030504040204" pitchFamily="34" charset="0"/>
              </a:rPr>
              <a:t>Tahap</a:t>
            </a:r>
            <a:r>
              <a:rPr lang="en-GB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 2 -5) </a:t>
            </a:r>
          </a:p>
        </p:txBody>
      </p:sp>
      <p:sp>
        <p:nvSpPr>
          <p:cNvPr id="30725" name="Text Box 18"/>
          <p:cNvSpPr txBox="1">
            <a:spLocks noChangeArrowheads="1"/>
          </p:cNvSpPr>
          <p:nvPr/>
        </p:nvSpPr>
        <p:spPr bwMode="gray">
          <a:xfrm>
            <a:off x="637954" y="2224549"/>
            <a:ext cx="8094035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v"/>
            </a:pPr>
            <a:r>
              <a:rPr lang="en-GB" altLang="en-US" sz="2100" b="1" dirty="0" err="1">
                <a:latin typeface="Calisto MT" panose="02040603050505030304" pitchFamily="18" charset="0"/>
              </a:rPr>
              <a:t>Tempoh</a:t>
            </a:r>
            <a:r>
              <a:rPr lang="en-GB" altLang="en-US" sz="2100" b="1" dirty="0">
                <a:latin typeface="Calisto MT" panose="02040603050505030304" pitchFamily="18" charset="0"/>
              </a:rPr>
              <a:t> masa – </a:t>
            </a:r>
            <a:r>
              <a:rPr lang="en-GB" altLang="en-US" sz="2100" b="1" dirty="0">
                <a:solidFill>
                  <a:srgbClr val="000076"/>
                </a:solidFill>
                <a:latin typeface="Calisto MT" panose="02040603050505030304" pitchFamily="18" charset="0"/>
              </a:rPr>
              <a:t>3 - 5  jam (</a:t>
            </a:r>
            <a:r>
              <a:rPr lang="en-GB" altLang="en-US" sz="2100" b="1" dirty="0" err="1">
                <a:solidFill>
                  <a:srgbClr val="000076"/>
                </a:solidFill>
                <a:latin typeface="Calisto MT" panose="02040603050505030304" pitchFamily="18" charset="0"/>
              </a:rPr>
              <a:t>mengikut</a:t>
            </a:r>
            <a:r>
              <a:rPr lang="en-GB" altLang="en-US" sz="2100" b="1" dirty="0">
                <a:solidFill>
                  <a:srgbClr val="000076"/>
                </a:solidFill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solidFill>
                  <a:srgbClr val="000076"/>
                </a:solidFill>
                <a:latin typeface="Calisto MT" panose="02040603050505030304" pitchFamily="18" charset="0"/>
              </a:rPr>
              <a:t>bidang</a:t>
            </a:r>
            <a:r>
              <a:rPr lang="en-GB" altLang="en-US" sz="2100" b="1" dirty="0">
                <a:solidFill>
                  <a:srgbClr val="000076"/>
                </a:solidFill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solidFill>
                  <a:srgbClr val="000076"/>
                </a:solidFill>
                <a:latin typeface="Calisto MT" panose="02040603050505030304" pitchFamily="18" charset="0"/>
              </a:rPr>
              <a:t>kemahiran</a:t>
            </a:r>
            <a:r>
              <a:rPr lang="en-GB" altLang="en-US" sz="2100" b="1" dirty="0">
                <a:latin typeface="Calisto MT" panose="02040603050505030304" pitchFamily="18" charset="0"/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GB" altLang="en-US" sz="2100" b="1" dirty="0" err="1">
                <a:latin typeface="Calisto MT" panose="02040603050505030304" pitchFamily="18" charset="0"/>
              </a:rPr>
              <a:t>Tahap</a:t>
            </a:r>
            <a:r>
              <a:rPr lang="en-GB" altLang="en-US" sz="2100" b="1" dirty="0"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latin typeface="Calisto MT" panose="02040603050505030304" pitchFamily="18" charset="0"/>
              </a:rPr>
              <a:t>kesukaran</a:t>
            </a:r>
            <a:r>
              <a:rPr lang="en-GB" altLang="en-US" sz="2100" b="1" dirty="0"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latin typeface="Calisto MT" panose="02040603050505030304" pitchFamily="18" charset="0"/>
              </a:rPr>
              <a:t>soalan</a:t>
            </a:r>
            <a:r>
              <a:rPr lang="en-GB" altLang="en-US" sz="2100" b="1" dirty="0">
                <a:latin typeface="Calisto MT" panose="02040603050505030304" pitchFamily="18" charset="0"/>
              </a:rPr>
              <a:t> (</a:t>
            </a:r>
            <a:r>
              <a:rPr lang="en-GB" altLang="en-US" sz="2100" b="1" dirty="0" err="1">
                <a:latin typeface="Calisto MT" panose="02040603050505030304" pitchFamily="18" charset="0"/>
              </a:rPr>
              <a:t>M</a:t>
            </a:r>
            <a:r>
              <a:rPr lang="en-GB" altLang="en-US" sz="2100" b="1" dirty="0" err="1">
                <a:solidFill>
                  <a:srgbClr val="050643"/>
                </a:solidFill>
                <a:latin typeface="Calisto MT" panose="02040603050505030304" pitchFamily="18" charset="0"/>
              </a:rPr>
              <a:t>engikut</a:t>
            </a:r>
            <a:r>
              <a:rPr lang="en-GB" altLang="en-US" sz="2100" b="1" dirty="0">
                <a:solidFill>
                  <a:srgbClr val="050643"/>
                </a:solidFill>
                <a:latin typeface="Calisto MT" panose="02040603050505030304" pitchFamily="18" charset="0"/>
              </a:rPr>
              <a:t>  </a:t>
            </a:r>
            <a:r>
              <a:rPr lang="en-GB" altLang="en-US" sz="2100" b="1" dirty="0" err="1">
                <a:solidFill>
                  <a:srgbClr val="050643"/>
                </a:solidFill>
                <a:latin typeface="Calisto MT" panose="02040603050505030304" pitchFamily="18" charset="0"/>
              </a:rPr>
              <a:t>tahap</a:t>
            </a:r>
            <a:r>
              <a:rPr lang="en-GB" altLang="en-US" sz="2100" b="1" dirty="0">
                <a:solidFill>
                  <a:srgbClr val="050643"/>
                </a:solidFill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solidFill>
                  <a:srgbClr val="050643"/>
                </a:solidFill>
                <a:latin typeface="Calisto MT" panose="02040603050505030304" pitchFamily="18" charset="0"/>
              </a:rPr>
              <a:t>kemahiran</a:t>
            </a:r>
            <a:r>
              <a:rPr lang="en-GB" altLang="en-US" sz="2100" b="1" dirty="0">
                <a:solidFill>
                  <a:srgbClr val="050643"/>
                </a:solidFill>
                <a:latin typeface="Calisto MT" panose="02040603050505030304" pitchFamily="18" charset="0"/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GB" altLang="en-US" sz="2100" b="1" dirty="0" err="1">
                <a:latin typeface="Calisto MT" panose="02040603050505030304" pitchFamily="18" charset="0"/>
              </a:rPr>
              <a:t>Soalan</a:t>
            </a:r>
            <a:r>
              <a:rPr lang="en-GB" altLang="en-US" sz="2100" b="1" dirty="0">
                <a:latin typeface="Calisto MT" panose="02040603050505030304" pitchFamily="18" charset="0"/>
              </a:rPr>
              <a:t> - </a:t>
            </a:r>
            <a:r>
              <a:rPr lang="en-GB" altLang="en-US" sz="2100" b="1" dirty="0">
                <a:solidFill>
                  <a:srgbClr val="FF0000"/>
                </a:solidFill>
                <a:latin typeface="Calisto MT" panose="02040603050505030304" pitchFamily="18" charset="0"/>
              </a:rPr>
              <a:t>WAJIB</a:t>
            </a:r>
            <a:r>
              <a:rPr lang="en-GB" altLang="en-US" sz="2100" b="1" dirty="0">
                <a:solidFill>
                  <a:srgbClr val="000099"/>
                </a:solidFill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latin typeface="Calisto MT" panose="02040603050505030304" pitchFamily="18" charset="0"/>
              </a:rPr>
              <a:t>disemak</a:t>
            </a:r>
            <a:r>
              <a:rPr lang="en-GB" altLang="en-US" sz="2100" b="1" dirty="0"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latin typeface="Calisto MT" panose="02040603050505030304" pitchFamily="18" charset="0"/>
              </a:rPr>
              <a:t>dan</a:t>
            </a:r>
            <a:r>
              <a:rPr lang="en-GB" altLang="en-US" sz="2100" b="1" dirty="0"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latin typeface="Calisto MT" panose="02040603050505030304" pitchFamily="18" charset="0"/>
              </a:rPr>
              <a:t>disahkan</a:t>
            </a:r>
            <a:r>
              <a:rPr lang="en-GB" altLang="en-US" sz="2100" b="1" dirty="0"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latin typeface="Calisto MT" panose="02040603050505030304" pitchFamily="18" charset="0"/>
              </a:rPr>
              <a:t>oleh</a:t>
            </a:r>
            <a:r>
              <a:rPr lang="en-GB" altLang="en-US" sz="2100" b="1" dirty="0"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Jawatankuasa</a:t>
            </a:r>
            <a:r>
              <a:rPr lang="en-GB" altLang="en-US" sz="21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Penggubal</a:t>
            </a:r>
            <a:r>
              <a:rPr lang="en-GB" altLang="en-US" sz="21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altLang="en-US" sz="21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Soalan</a:t>
            </a:r>
            <a:r>
              <a:rPr lang="fi-FI" altLang="en-US" sz="2100" dirty="0">
                <a:latin typeface="Calisto MT" panose="0204060305050503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100" b="1" dirty="0">
                <a:latin typeface="Calisto MT" panose="0204060305050503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v-SE" altLang="en-US" sz="2100" b="1" dirty="0">
                <a:latin typeface="Calisto MT" panose="02040603050505030304" pitchFamily="18" charset="0"/>
              </a:rPr>
              <a:t>Nisbah maksima Ketua Pengawas kepada calon ialah 1 : 25 bagi satu sesi peperiksaan bergantung kepada kemudahan, bahan dan peralatan PBC.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sv-SE" altLang="en-US" sz="2100" b="1" dirty="0">
                <a:solidFill>
                  <a:srgbClr val="FF0000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Penilaian ke atas calon dilakukan semasa dan selepas Peperiksaan Akhir praktikal oleh Ketua Pengawas.</a:t>
            </a:r>
            <a:endParaRPr lang="en-GB" altLang="en-US" sz="2100" b="1" dirty="0">
              <a:solidFill>
                <a:srgbClr val="000099"/>
              </a:solidFill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5681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5"/>
          <p:cNvSpPr txBox="1">
            <a:spLocks/>
          </p:cNvSpPr>
          <p:nvPr/>
        </p:nvSpPr>
        <p:spPr>
          <a:xfrm>
            <a:off x="1202025" y="1276349"/>
            <a:ext cx="6858000" cy="369332"/>
          </a:xfrm>
          <a:prstGeom prst="rect">
            <a:avLst/>
          </a:prstGeom>
          <a:effectLst/>
        </p:spPr>
        <p:txBody>
          <a:bodyPr lIns="68534" tIns="0" rIns="34265" bIns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 dirty="0">
                <a:ln w="0"/>
                <a:solidFill>
                  <a:srgbClr val="000000"/>
                </a:solidFill>
                <a:effectLst>
                  <a:reflection blurRad="12700" stA="50000" endPos="50000" dist="5000" dir="5400000" sy="-100000" rotWithShape="0"/>
                </a:effectLst>
                <a:latin typeface="Calisto MT" panose="02040603050505030304" pitchFamily="18" charset="0"/>
                <a:cs typeface="Tahoma" pitchFamily="34" charset="0"/>
              </a:rPr>
              <a:t>PEPERIKSAAN AKHIR</a:t>
            </a:r>
          </a:p>
        </p:txBody>
      </p:sp>
      <p:sp>
        <p:nvSpPr>
          <p:cNvPr id="31747" name="Slide Number Placeholder 2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2B9458D-A7F9-40E5-8B56-54FF377CF0AB}" type="slidenum">
              <a:rPr lang="es-ES" altLang="en-US">
                <a:solidFill>
                  <a:srgbClr val="000000"/>
                </a:solidFill>
              </a:rPr>
              <a:pPr/>
              <a:t>78</a:t>
            </a:fld>
            <a:endParaRPr lang="es-ES" altLang="en-US">
              <a:solidFill>
                <a:srgbClr val="000000"/>
              </a:solidFill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491256960"/>
              </p:ext>
            </p:extLst>
          </p:nvPr>
        </p:nvGraphicFramePr>
        <p:xfrm>
          <a:off x="899592" y="764704"/>
          <a:ext cx="763284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1" name="Group 10"/>
          <p:cNvGrpSpPr>
            <a:grpSpLocks/>
          </p:cNvGrpSpPr>
          <p:nvPr/>
        </p:nvGrpSpPr>
        <p:grpSpPr bwMode="auto">
          <a:xfrm>
            <a:off x="3028950" y="4114801"/>
            <a:ext cx="3314700" cy="1096565"/>
            <a:chOff x="1997" y="1402"/>
            <a:chExt cx="1889" cy="921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2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  <a:grpFill/>
          </p:grpSpPr>
          <p:sp>
            <p:nvSpPr>
              <p:cNvPr id="37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MY" sz="1350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8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MY" sz="1350" dirty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33" name="Oval 14"/>
            <p:cNvSpPr>
              <a:spLocks noChangeArrowheads="1"/>
            </p:cNvSpPr>
            <p:nvPr/>
          </p:nvSpPr>
          <p:spPr bwMode="gray">
            <a:xfrm>
              <a:off x="2086" y="1402"/>
              <a:ext cx="1692" cy="845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gray">
            <a:xfrm>
              <a:off x="2108" y="1423"/>
              <a:ext cx="1650" cy="824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gray">
            <a:xfrm>
              <a:off x="2125" y="1477"/>
              <a:ext cx="1570" cy="77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gray">
            <a:xfrm>
              <a:off x="2208" y="1589"/>
              <a:ext cx="1382" cy="624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>
                <a:defRPr/>
              </a:pPr>
              <a:endParaRPr lang="en-MY" sz="1350" dirty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1750" name="Text Box 18"/>
          <p:cNvSpPr txBox="1">
            <a:spLocks noChangeArrowheads="1"/>
          </p:cNvSpPr>
          <p:nvPr/>
        </p:nvSpPr>
        <p:spPr bwMode="auto">
          <a:xfrm>
            <a:off x="3305570" y="4155154"/>
            <a:ext cx="2924175" cy="103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4" tIns="34265" rIns="68534" bIns="34265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100" b="1" dirty="0">
                <a:solidFill>
                  <a:srgbClr val="000000"/>
                </a:solidFill>
                <a:latin typeface="Calisto MT" panose="02040603050505030304" pitchFamily="18" charset="0"/>
              </a:rPr>
              <a:t>KAWALAN KESELAMATAN</a:t>
            </a:r>
          </a:p>
          <a:p>
            <a:pPr algn="ctr"/>
            <a:r>
              <a:rPr lang="en-US" altLang="en-US" sz="2100" b="1" dirty="0">
                <a:solidFill>
                  <a:srgbClr val="000000"/>
                </a:solidFill>
                <a:latin typeface="Calisto MT" panose="02040603050505030304" pitchFamily="18" charset="0"/>
              </a:rPr>
              <a:t>KERTAS SOALAN</a:t>
            </a:r>
            <a:endParaRPr lang="en-US" altLang="en-US" sz="1200" dirty="0">
              <a:solidFill>
                <a:srgbClr val="000000"/>
              </a:solidFill>
              <a:latin typeface="Calisto MT" panose="0204060305050503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0638" y="6171684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Antique Olive Roman"/>
                <a:hlinkClick r:id="rId8" action="ppaction://hlinkfile"/>
              </a:rPr>
              <a:t>Arahan</a:t>
            </a:r>
            <a:r>
              <a:rPr lang="en-GB" dirty="0">
                <a:latin typeface="Antique Olive Roman"/>
                <a:hlinkClick r:id="rId8" action="ppaction://hlinkfile"/>
              </a:rPr>
              <a:t> </a:t>
            </a:r>
            <a:r>
              <a:rPr lang="en-GB" dirty="0" err="1">
                <a:latin typeface="Antique Olive Roman"/>
                <a:hlinkClick r:id="rId8" action="ppaction://hlinkfile"/>
              </a:rPr>
              <a:t>Pentadbiran</a:t>
            </a:r>
            <a:endParaRPr lang="en-GB" dirty="0"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26888834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7333061" y="5157789"/>
            <a:ext cx="340519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5D80D4A-F5F8-4712-8DB3-E21358F65C56}" type="slidenum">
              <a:rPr lang="en-US" altLang="en-US"/>
              <a:pPr/>
              <a:t>79</a:t>
            </a:fld>
            <a:endParaRPr lang="en-US" altLang="en-US"/>
          </a:p>
        </p:txBody>
      </p:sp>
      <p:sp>
        <p:nvSpPr>
          <p:cNvPr id="32771" name="Rectangle 6"/>
          <p:cNvSpPr>
            <a:spLocks noChangeArrowheads="1"/>
          </p:cNvSpPr>
          <p:nvPr/>
        </p:nvSpPr>
        <p:spPr bwMode="auto">
          <a:xfrm>
            <a:off x="1311792" y="947911"/>
            <a:ext cx="714109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ms-MY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FORMAT KERTAS SOALAN PENILAIAN AKHIR </a:t>
            </a:r>
            <a:endParaRPr lang="ms-MY" altLang="en-US" sz="2100" dirty="0">
              <a:latin typeface="Calisto MT" panose="02040603050505030304" pitchFamily="18" charset="0"/>
              <a:cs typeface="Tahoma" panose="020B0604030504040204" pitchFamily="34" charset="0"/>
            </a:endParaRPr>
          </a:p>
        </p:txBody>
      </p:sp>
      <p:grpSp>
        <p:nvGrpSpPr>
          <p:cNvPr id="32772" name="Group 9"/>
          <p:cNvGrpSpPr>
            <a:grpSpLocks/>
          </p:cNvGrpSpPr>
          <p:nvPr/>
        </p:nvGrpSpPr>
        <p:grpSpPr bwMode="auto">
          <a:xfrm>
            <a:off x="2452689" y="1713310"/>
            <a:ext cx="3802856" cy="1143000"/>
            <a:chOff x="624" y="1152"/>
            <a:chExt cx="1824" cy="720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tx1">
                  <a:lumMod val="85000"/>
                  <a:lumOff val="15000"/>
                </a:schemeClr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ms-MY" sz="1350" dirty="0"/>
            </a:p>
          </p:txBody>
        </p:sp>
        <p:grpSp>
          <p:nvGrpSpPr>
            <p:cNvPr id="32780" name="Group 11"/>
            <p:cNvGrpSpPr>
              <a:grpSpLocks/>
            </p:cNvGrpSpPr>
            <p:nvPr/>
          </p:nvGrpSpPr>
          <p:grpSpPr bwMode="auto">
            <a:xfrm>
              <a:off x="1290" y="1291"/>
              <a:ext cx="629" cy="101"/>
              <a:chOff x="1999" y="3443"/>
              <a:chExt cx="472" cy="258"/>
            </a:xfrm>
          </p:grpSpPr>
          <p:sp>
            <p:nvSpPr>
              <p:cNvPr id="32782" name="Oval 12"/>
              <p:cNvSpPr>
                <a:spLocks noChangeArrowheads="1"/>
              </p:cNvSpPr>
              <p:nvPr/>
            </p:nvSpPr>
            <p:spPr bwMode="gray">
              <a:xfrm>
                <a:off x="1999" y="3451"/>
                <a:ext cx="79" cy="243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Verdana" panose="020B0604030504040204" pitchFamily="34" charset="0"/>
                </a:endParaRPr>
              </a:p>
            </p:txBody>
          </p:sp>
          <p:sp>
            <p:nvSpPr>
              <p:cNvPr id="32783" name="Rectangle 13"/>
              <p:cNvSpPr>
                <a:spLocks noChangeArrowheads="1"/>
              </p:cNvSpPr>
              <p:nvPr/>
            </p:nvSpPr>
            <p:spPr bwMode="gray">
              <a:xfrm>
                <a:off x="2047" y="3458"/>
                <a:ext cx="388" cy="243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ms-MY" altLang="en-US" sz="1350">
                  <a:latin typeface="Verdana" panose="020B0604030504040204" pitchFamily="34" charset="0"/>
                </a:endParaRPr>
              </a:p>
            </p:txBody>
          </p:sp>
          <p:sp>
            <p:nvSpPr>
              <p:cNvPr id="15" name="Oval 14"/>
              <p:cNvSpPr>
                <a:spLocks noChangeArrowheads="1"/>
              </p:cNvSpPr>
              <p:nvPr/>
            </p:nvSpPr>
            <p:spPr bwMode="gray">
              <a:xfrm>
                <a:off x="2400" y="3439"/>
                <a:ext cx="71" cy="23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ms-MY" sz="1350"/>
              </a:p>
            </p:txBody>
          </p:sp>
          <p:sp>
            <p:nvSpPr>
              <p:cNvPr id="16" name="Oval 1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ms-MY" sz="1350"/>
              </a:p>
            </p:txBody>
          </p:sp>
        </p:grpSp>
        <p:sp>
          <p:nvSpPr>
            <p:cNvPr id="44045" name="Rectangle 16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tx1">
                  <a:lumMod val="85000"/>
                  <a:lumOff val="15000"/>
                </a:schemeClr>
              </a:extrusionClr>
            </a:sp3d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ms-MY" sz="1350">
                <a:latin typeface="Verdana" pitchFamily="34" charset="0"/>
              </a:endParaRPr>
            </a:p>
          </p:txBody>
        </p:sp>
      </p:grpSp>
      <p:sp>
        <p:nvSpPr>
          <p:cNvPr id="32773" name="Rectangle 16"/>
          <p:cNvSpPr>
            <a:spLocks noChangeArrowheads="1"/>
          </p:cNvSpPr>
          <p:nvPr/>
        </p:nvSpPr>
        <p:spPr bwMode="auto">
          <a:xfrm>
            <a:off x="2613385" y="1885144"/>
            <a:ext cx="113109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750"/>
              </a:spcAft>
              <a:buFontTx/>
              <a:buAutoNum type="alphaLcPeriod"/>
            </a:pPr>
            <a:r>
              <a:rPr lang="fi-FI" altLang="en-US" sz="1050" dirty="0">
                <a:latin typeface="Calisto MT" panose="02040603050505030304" pitchFamily="18" charset="0"/>
              </a:rPr>
              <a:t>Muka surat hadapan kertas Peperiksaan Akhir Praktikal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5027138" y="1845606"/>
            <a:ext cx="12573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LcPeriod" startAt="2"/>
            </a:pPr>
            <a:r>
              <a:rPr lang="sv-SE" altLang="en-US" sz="1050" b="1" dirty="0">
                <a:latin typeface="Calisto MT" panose="02040603050505030304" pitchFamily="18" charset="0"/>
                <a:cs typeface="Times New Roman" panose="02020603050405020304" pitchFamily="18" charset="0"/>
              </a:rPr>
              <a:t>Kandungan kertas </a:t>
            </a:r>
          </a:p>
          <a:p>
            <a:pPr eaLnBrk="1" hangingPunct="1"/>
            <a:r>
              <a:rPr lang="sv-SE" altLang="en-US" sz="1050" b="1" dirty="0">
                <a:latin typeface="Calisto MT" panose="02040603050505030304" pitchFamily="18" charset="0"/>
                <a:cs typeface="Times New Roman" panose="02020603050405020304" pitchFamily="18" charset="0"/>
              </a:rPr>
              <a:t>      penilaian praktikal </a:t>
            </a:r>
            <a:endParaRPr lang="sv-SE" altLang="en-US" sz="1050" b="1" dirty="0">
              <a:latin typeface="Calisto MT" panose="02040603050505030304" pitchFamily="18" charset="0"/>
            </a:endParaRP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1814513" y="3142060"/>
            <a:ext cx="2828925" cy="2286000"/>
          </a:xfrm>
          <a:prstGeom prst="roundRect">
            <a:avLst>
              <a:gd name="adj" fmla="val 13745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ms-MY" sz="1350"/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4737499" y="3142060"/>
            <a:ext cx="2640806" cy="2286000"/>
          </a:xfrm>
          <a:prstGeom prst="roundRect">
            <a:avLst>
              <a:gd name="adj" fmla="val 13745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ms-MY" sz="1350" dirty="0"/>
          </a:p>
        </p:txBody>
      </p:sp>
      <p:sp>
        <p:nvSpPr>
          <p:cNvPr id="1284103" name="Rectangle 7"/>
          <p:cNvSpPr>
            <a:spLocks noChangeArrowheads="1"/>
          </p:cNvSpPr>
          <p:nvPr/>
        </p:nvSpPr>
        <p:spPr bwMode="auto">
          <a:xfrm>
            <a:off x="1535906" y="3093393"/>
            <a:ext cx="31432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642938" lvl="1" indent="-300038">
              <a:buFont typeface="+mj-lt"/>
              <a:buAutoNum type="arabicPeriod"/>
              <a:tabLst>
                <a:tab pos="514350" algn="l"/>
              </a:tabLst>
              <a:defRPr/>
            </a:pP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Nama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/ logo JPK</a:t>
            </a:r>
            <a:endParaRPr lang="ms-MY" sz="1200" dirty="0">
              <a:latin typeface="Calisto MT" panose="02040603050505030304" pitchFamily="18" charset="0"/>
            </a:endParaRPr>
          </a:p>
          <a:p>
            <a:pPr lvl="1">
              <a:buFontTx/>
              <a:buAutoNum type="arabicPeriod"/>
              <a:tabLst>
                <a:tab pos="514350" algn="l"/>
              </a:tabLst>
              <a:defRPr/>
            </a:pP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   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Nama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/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kod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PB</a:t>
            </a:r>
            <a:endParaRPr lang="ms-MY" sz="1200" dirty="0">
              <a:latin typeface="Calisto MT" panose="02040603050505030304" pitchFamily="18" charset="0"/>
            </a:endParaRPr>
          </a:p>
          <a:p>
            <a:pPr lvl="1">
              <a:buFontTx/>
              <a:buAutoNum type="arabicPeriod"/>
              <a:tabLst>
                <a:tab pos="514350" algn="l"/>
              </a:tabLst>
              <a:defRPr/>
            </a:pP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   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Tajuk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(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Peperiksaan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Akhir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Praktikal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)</a:t>
            </a:r>
            <a:endParaRPr lang="ms-MY" sz="1200" dirty="0">
              <a:latin typeface="Calisto MT" panose="02040603050505030304" pitchFamily="18" charset="0"/>
            </a:endParaRPr>
          </a:p>
          <a:p>
            <a:pPr lvl="1">
              <a:buFontTx/>
              <a:buAutoNum type="arabicPeriod"/>
              <a:tabLst>
                <a:tab pos="514350" algn="l"/>
              </a:tabLst>
              <a:defRPr/>
            </a:pP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   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Kod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/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nama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bidang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kemahiran</a:t>
            </a:r>
            <a:endParaRPr lang="ms-MY" sz="1200" dirty="0">
              <a:latin typeface="Calisto MT" panose="02040603050505030304" pitchFamily="18" charset="0"/>
            </a:endParaRPr>
          </a:p>
          <a:p>
            <a:pPr lvl="1">
              <a:buFontTx/>
              <a:buAutoNum type="arabicPeriod"/>
              <a:tabLst>
                <a:tab pos="514350" algn="l"/>
              </a:tabLst>
              <a:defRPr/>
            </a:pP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   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Nama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calon</a:t>
            </a:r>
            <a:endParaRPr lang="ms-MY" sz="1200" dirty="0">
              <a:latin typeface="Calisto MT" panose="02040603050505030304" pitchFamily="18" charset="0"/>
            </a:endParaRPr>
          </a:p>
          <a:p>
            <a:pPr lvl="1">
              <a:buFontTx/>
              <a:buAutoNum type="arabicPeriod"/>
              <a:tabLst>
                <a:tab pos="514350" algn="l"/>
              </a:tabLst>
              <a:defRPr/>
            </a:pP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    No.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kad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pengenalan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calon</a:t>
            </a:r>
            <a:endParaRPr lang="ms-MY" sz="1200" dirty="0">
              <a:latin typeface="Calisto MT" panose="02040603050505030304" pitchFamily="18" charset="0"/>
            </a:endParaRPr>
          </a:p>
          <a:p>
            <a:pPr lvl="1">
              <a:buFontTx/>
              <a:buAutoNum type="arabicPeriod"/>
              <a:tabLst>
                <a:tab pos="514350" algn="l"/>
              </a:tabLst>
              <a:defRPr/>
            </a:pP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    No Kumpulan </a:t>
            </a:r>
            <a:endParaRPr lang="ms-MY" sz="1200" dirty="0">
              <a:latin typeface="Calisto MT" panose="02040603050505030304" pitchFamily="18" charset="0"/>
            </a:endParaRPr>
          </a:p>
          <a:p>
            <a:pPr lvl="1">
              <a:buFontTx/>
              <a:buAutoNum type="arabicPeriod"/>
              <a:tabLst>
                <a:tab pos="514350" algn="l"/>
              </a:tabLst>
              <a:defRPr/>
            </a:pP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   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Sesi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peperiksaan</a:t>
            </a:r>
            <a:endParaRPr lang="ms-MY" sz="1200" dirty="0">
              <a:latin typeface="Calisto MT" panose="02040603050505030304" pitchFamily="18" charset="0"/>
            </a:endParaRPr>
          </a:p>
          <a:p>
            <a:pPr lvl="1">
              <a:buFontTx/>
              <a:buAutoNum type="arabicPeriod"/>
              <a:tabLst>
                <a:tab pos="514350" algn="l"/>
              </a:tabLst>
              <a:defRPr/>
            </a:pP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   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Masa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peperiksaan</a:t>
            </a:r>
            <a:endParaRPr lang="ms-MY" sz="1200" dirty="0">
              <a:latin typeface="Calisto MT" panose="02040603050505030304" pitchFamily="18" charset="0"/>
            </a:endParaRPr>
          </a:p>
          <a:p>
            <a:pPr lvl="1">
              <a:buFontTx/>
              <a:buAutoNum type="arabicPeriod"/>
              <a:tabLst>
                <a:tab pos="514350" algn="l"/>
              </a:tabLst>
              <a:defRPr/>
            </a:pP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Tarikh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peperiksaan</a:t>
            </a:r>
            <a:endParaRPr lang="ms-MY" sz="1200" dirty="0">
              <a:latin typeface="Calisto MT" panose="02040603050505030304" pitchFamily="18" charset="0"/>
            </a:endParaRPr>
          </a:p>
          <a:p>
            <a:pPr lvl="1">
              <a:buFontTx/>
              <a:buAutoNum type="arabicPeriod"/>
              <a:tabLst>
                <a:tab pos="514350" algn="l"/>
              </a:tabLst>
              <a:defRPr/>
            </a:pP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Peraturan</a:t>
            </a:r>
            <a:r>
              <a:rPr lang="en-US" sz="1200" dirty="0">
                <a:latin typeface="Calisto MT" panose="02040603050505030304" pitchFamily="18" charset="0"/>
                <a:ea typeface="Times New Roman" pitchFamily="18" charset="0"/>
              </a:rPr>
              <a:t> </a:t>
            </a:r>
            <a:r>
              <a:rPr lang="en-US" sz="1200" dirty="0" err="1">
                <a:latin typeface="Calisto MT" panose="02040603050505030304" pitchFamily="18" charset="0"/>
                <a:ea typeface="Times New Roman" pitchFamily="18" charset="0"/>
              </a:rPr>
              <a:t>peperiksaan</a:t>
            </a:r>
            <a:endParaRPr lang="en-US" sz="1200" dirty="0">
              <a:latin typeface="Calisto MT" panose="02040603050505030304" pitchFamily="18" charset="0"/>
            </a:endParaRPr>
          </a:p>
        </p:txBody>
      </p:sp>
      <p:sp>
        <p:nvSpPr>
          <p:cNvPr id="32778" name="Rectangle 8"/>
          <p:cNvSpPr>
            <a:spLocks noChangeArrowheads="1"/>
          </p:cNvSpPr>
          <p:nvPr/>
        </p:nvSpPr>
        <p:spPr bwMode="auto">
          <a:xfrm>
            <a:off x="4074319" y="3239365"/>
            <a:ext cx="339566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300" indent="-342900"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2" eaLnBrk="1" hangingPunct="1">
              <a:buSzPct val="100000"/>
              <a:buFont typeface="Verdana" panose="020B0604030504040204" pitchFamily="34" charset="0"/>
              <a:buAutoNum type="arabicPeriod"/>
            </a:pPr>
            <a:r>
              <a:rPr lang="sv-SE" altLang="en-US" sz="1200" dirty="0">
                <a:latin typeface="Calisto MT" panose="02040603050505030304" pitchFamily="18" charset="0"/>
                <a:cs typeface="Times New Roman" panose="02020603050405020304" pitchFamily="18" charset="0"/>
              </a:rPr>
              <a:t>Soalan Peperiksaan Akhir praktikal</a:t>
            </a:r>
            <a:endParaRPr lang="ms-MY" altLang="en-US" sz="1200" dirty="0">
              <a:latin typeface="Calisto MT" panose="02040603050505030304" pitchFamily="18" charset="0"/>
              <a:cs typeface="Times New Roman" panose="02020603050405020304" pitchFamily="18" charset="0"/>
            </a:endParaRPr>
          </a:p>
          <a:p>
            <a:pPr lvl="2">
              <a:buSzPct val="100000"/>
              <a:buFont typeface="Verdana" panose="020B0604030504040204" pitchFamily="34" charset="0"/>
              <a:buAutoNum type="arabicPeriod"/>
            </a:pPr>
            <a:r>
              <a:rPr lang="sv-SE" altLang="en-US" sz="1200" dirty="0">
                <a:latin typeface="Calisto MT" panose="02040603050505030304" pitchFamily="18" charset="0"/>
                <a:cs typeface="Times New Roman" panose="02020603050405020304" pitchFamily="18" charset="0"/>
              </a:rPr>
              <a:t>Kriteria yang dinilai</a:t>
            </a:r>
            <a:endParaRPr lang="ms-MY" altLang="en-US" sz="1200" dirty="0">
              <a:latin typeface="Calisto MT" panose="02040603050505030304" pitchFamily="18" charset="0"/>
            </a:endParaRPr>
          </a:p>
          <a:p>
            <a:pPr lvl="2">
              <a:buSzPct val="100000"/>
              <a:buFont typeface="Verdana" panose="020B0604030504040204" pitchFamily="34" charset="0"/>
              <a:buAutoNum type="arabicPeriod"/>
            </a:pPr>
            <a:r>
              <a:rPr lang="fi-FI" altLang="en-US" sz="1200" dirty="0">
                <a:latin typeface="Calisto MT" panose="02040603050505030304" pitchFamily="18" charset="0"/>
                <a:cs typeface="Times New Roman" panose="02020603050405020304" pitchFamily="18" charset="0"/>
              </a:rPr>
              <a:t>Laksana tugas  mengikut masa yang diberikan</a:t>
            </a:r>
            <a:endParaRPr lang="ms-MY" altLang="en-US" sz="1200" dirty="0">
              <a:latin typeface="Calisto MT" panose="02040603050505030304" pitchFamily="18" charset="0"/>
            </a:endParaRPr>
          </a:p>
          <a:p>
            <a:pPr lvl="2">
              <a:buSzPct val="100000"/>
              <a:buFont typeface="Verdana" panose="020B0604030504040204" pitchFamily="34" charset="0"/>
              <a:buAutoNum type="arabicPeriod"/>
            </a:pPr>
            <a:r>
              <a:rPr lang="sv-SE" altLang="en-US" sz="1200" dirty="0">
                <a:latin typeface="Calisto MT" panose="02040603050505030304" pitchFamily="18" charset="0"/>
                <a:cs typeface="Times New Roman" panose="02020603050405020304" pitchFamily="18" charset="0"/>
              </a:rPr>
              <a:t>Persediaan bahan &amp; peralatan</a:t>
            </a:r>
            <a:endParaRPr lang="ms-MY" altLang="en-US" sz="1200" dirty="0">
              <a:latin typeface="Calisto MT" panose="02040603050505030304" pitchFamily="18" charset="0"/>
            </a:endParaRPr>
          </a:p>
          <a:p>
            <a:pPr lvl="2">
              <a:buSzPct val="100000"/>
              <a:buFont typeface="Verdana" panose="020B0604030504040204" pitchFamily="34" charset="0"/>
              <a:buAutoNum type="arabicPeriod"/>
            </a:pPr>
            <a:r>
              <a:rPr lang="sv-SE" altLang="en-US" sz="1200" dirty="0">
                <a:latin typeface="Calisto MT" panose="02040603050505030304" pitchFamily="18" charset="0"/>
                <a:cs typeface="Times New Roman" panose="02020603050405020304" pitchFamily="18" charset="0"/>
              </a:rPr>
              <a:t>Proses </a:t>
            </a:r>
            <a:r>
              <a:rPr lang="en-US" altLang="en-US" sz="1200" dirty="0" err="1">
                <a:latin typeface="Calisto MT" panose="02040603050505030304" pitchFamily="18" charset="0"/>
                <a:cs typeface="Times New Roman" panose="02020603050405020304" pitchFamily="18" charset="0"/>
              </a:rPr>
              <a:t>kerja</a:t>
            </a:r>
            <a:endParaRPr lang="ms-MY" altLang="en-US" sz="1200" dirty="0">
              <a:latin typeface="Calisto MT" panose="02040603050505030304" pitchFamily="18" charset="0"/>
            </a:endParaRPr>
          </a:p>
          <a:p>
            <a:pPr lvl="2">
              <a:buSzPct val="100000"/>
              <a:buFont typeface="Verdana" panose="020B0604030504040204" pitchFamily="34" charset="0"/>
              <a:buAutoNum type="arabicPeriod"/>
            </a:pPr>
            <a:r>
              <a:rPr lang="en-US" altLang="en-US" sz="1200" dirty="0" err="1">
                <a:latin typeface="Calisto MT" panose="02040603050505030304" pitchFamily="18" charset="0"/>
                <a:cs typeface="Times New Roman" panose="02020603050405020304" pitchFamily="18" charset="0"/>
              </a:rPr>
              <a:t>Produk</a:t>
            </a:r>
            <a:r>
              <a:rPr lang="en-US" altLang="en-US" sz="1200" dirty="0">
                <a:latin typeface="Calisto MT" panose="02040603050505030304" pitchFamily="18" charset="0"/>
                <a:cs typeface="Times New Roman" panose="02020603050405020304" pitchFamily="18" charset="0"/>
              </a:rPr>
              <a:t> yang </a:t>
            </a:r>
            <a:r>
              <a:rPr lang="en-US" altLang="en-US" sz="1200" dirty="0" err="1">
                <a:latin typeface="Calisto MT" panose="02040603050505030304" pitchFamily="18" charset="0"/>
                <a:cs typeface="Times New Roman" panose="02020603050405020304" pitchFamily="18" charset="0"/>
              </a:rPr>
              <a:t>dihasilkan</a:t>
            </a:r>
            <a:endParaRPr lang="ms-MY" altLang="en-US" sz="1200" dirty="0">
              <a:latin typeface="Calisto MT" panose="02040603050505030304" pitchFamily="18" charset="0"/>
            </a:endParaRPr>
          </a:p>
          <a:p>
            <a:pPr lvl="2">
              <a:buSzPct val="100000"/>
              <a:buFont typeface="Verdana" panose="020B0604030504040204" pitchFamily="34" charset="0"/>
              <a:buAutoNum type="arabicPeriod"/>
            </a:pPr>
            <a:r>
              <a:rPr lang="en-US" altLang="en-US" sz="1200" dirty="0" err="1">
                <a:latin typeface="Calisto MT" panose="02040603050505030304" pitchFamily="18" charset="0"/>
                <a:cs typeface="Times New Roman" panose="02020603050405020304" pitchFamily="18" charset="0"/>
              </a:rPr>
              <a:t>Langkah-langkah</a:t>
            </a:r>
            <a:r>
              <a:rPr lang="en-US" altLang="en-US" sz="1200" dirty="0">
                <a:latin typeface="Calisto MT" panose="0204060305050503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200" dirty="0" err="1">
                <a:latin typeface="Calisto MT" panose="02040603050505030304" pitchFamily="18" charset="0"/>
                <a:cs typeface="Times New Roman" panose="02020603050405020304" pitchFamily="18" charset="0"/>
              </a:rPr>
              <a:t>keselamatan</a:t>
            </a:r>
            <a:endParaRPr lang="en-US" altLang="en-US" sz="1200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331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1259632" y="2366325"/>
            <a:ext cx="6840760" cy="168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26670" algn="just" hangingPunct="0">
              <a:lnSpc>
                <a:spcPct val="150000"/>
              </a:lnSpc>
              <a:spcAft>
                <a:spcPts val="0"/>
              </a:spcAft>
            </a:pPr>
            <a:r>
              <a:rPr lang="ms-MY" sz="2400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Times New Roman" panose="02020603050405020304" pitchFamily="18" charset="0"/>
              </a:rPr>
              <a:t>PERSIJILAN </a:t>
            </a:r>
            <a:endParaRPr lang="en-GB" sz="2400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  <a:ea typeface="Times New Roman" panose="02020603050405020304" pitchFamily="18" charset="0"/>
            </a:endParaRPr>
          </a:p>
          <a:p>
            <a:pPr marL="742950" marR="26670" lvl="1" indent="-285750" algn="just" hangingPunct="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ms-MY" sz="2400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Times New Roman" panose="02020603050405020304" pitchFamily="18" charset="0"/>
              </a:rPr>
              <a:t>Sijil Kemahiran Malaysia (SKM);</a:t>
            </a:r>
            <a:endParaRPr lang="en-GB" sz="2400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  <a:ea typeface="Times New Roman" panose="02020603050405020304" pitchFamily="18" charset="0"/>
            </a:endParaRPr>
          </a:p>
          <a:p>
            <a:pPr marL="742950" marR="26670" lvl="1" indent="-285750" algn="just" hangingPunct="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ms-MY" sz="2400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ntique Olive Roman"/>
                <a:ea typeface="Times New Roman" panose="02020603050405020304" pitchFamily="18" charset="0"/>
              </a:rPr>
              <a:t>Diploma Kemahiran Malaysia (DKM);</a:t>
            </a:r>
            <a:endParaRPr lang="en-GB" sz="2400" u="none" strike="noStrike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tique Olive Roman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78945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7348537" y="5062539"/>
            <a:ext cx="309563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D1EAB32-E4A7-4049-BDCF-A6624A70B3CB}" type="slidenum">
              <a:rPr lang="en-US" altLang="en-US"/>
              <a:pPr/>
              <a:t>80</a:t>
            </a:fld>
            <a:endParaRPr lang="en-US" alt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606057" y="1060612"/>
            <a:ext cx="83093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2" algn="ctr" eaLnBrk="1" hangingPunct="1"/>
            <a:r>
              <a:rPr lang="fi-FI" altLang="en-US" b="1" dirty="0">
                <a:latin typeface="Calisto MT" panose="02040603050505030304" pitchFamily="18" charset="0"/>
                <a:cs typeface="Tahoma" panose="020B0604030504040204" pitchFamily="34" charset="0"/>
              </a:rPr>
              <a:t>SEMAKAN DAN PEMILIHAN SOALAN OLEH PENTADBIR INDUK </a:t>
            </a:r>
            <a:endParaRPr lang="en-US" altLang="en-US" b="1" dirty="0">
              <a:latin typeface="Calisto MT" panose="02040603050505030304" pitchFamily="18" charset="0"/>
              <a:cs typeface="Tahoma" panose="020B0604030504040204" pitchFamily="34" charset="0"/>
            </a:endParaRPr>
          </a:p>
        </p:txBody>
      </p:sp>
      <p:grpSp>
        <p:nvGrpSpPr>
          <p:cNvPr id="33796" name="Group 34"/>
          <p:cNvGrpSpPr>
            <a:grpSpLocks/>
          </p:cNvGrpSpPr>
          <p:nvPr/>
        </p:nvGrpSpPr>
        <p:grpSpPr bwMode="auto">
          <a:xfrm>
            <a:off x="1714501" y="1675210"/>
            <a:ext cx="784622" cy="708422"/>
            <a:chOff x="1539874" y="2242955"/>
            <a:chExt cx="1176337" cy="1174750"/>
          </a:xfrm>
        </p:grpSpPr>
        <p:pic>
          <p:nvPicPr>
            <p:cNvPr id="33820" name="Picture 10" descr="LB_circle00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874" y="2242955"/>
              <a:ext cx="1176337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21" name="Text Box 12"/>
            <p:cNvSpPr txBox="1">
              <a:spLocks noChangeArrowheads="1"/>
            </p:cNvSpPr>
            <p:nvPr/>
          </p:nvSpPr>
          <p:spPr bwMode="auto">
            <a:xfrm>
              <a:off x="1625599" y="2242955"/>
              <a:ext cx="912813" cy="807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350" b="1" dirty="0">
                  <a:solidFill>
                    <a:srgbClr val="5F5F5F"/>
                  </a:solidFill>
                  <a:latin typeface="Calisto MT" panose="02040603050505030304" pitchFamily="18" charset="0"/>
                </a:rPr>
                <a:t>        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350" b="1" dirty="0">
                  <a:solidFill>
                    <a:srgbClr val="FF0000"/>
                  </a:solidFill>
                  <a:latin typeface="Calisto MT" panose="02040603050505030304" pitchFamily="18" charset="0"/>
                </a:rPr>
                <a:t> A</a:t>
              </a:r>
            </a:p>
          </p:txBody>
        </p:sp>
      </p:grpSp>
      <p:pic>
        <p:nvPicPr>
          <p:cNvPr id="38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6051" y="1903860"/>
            <a:ext cx="275167" cy="219381"/>
          </a:xfrm>
          <a:prstGeom prst="rect">
            <a:avLst/>
          </a:prstGeom>
          <a:noFill/>
          <a:scene3d>
            <a:camera prst="orthographicFront">
              <a:rot lat="0" lon="0" rev="5400000"/>
            </a:camera>
            <a:lightRig rig="threePt" dir="t"/>
          </a:scene3d>
        </p:spPr>
      </p:pic>
      <p:sp>
        <p:nvSpPr>
          <p:cNvPr id="39" name="Rounded Rectangle 38"/>
          <p:cNvSpPr/>
          <p:nvPr/>
        </p:nvSpPr>
        <p:spPr>
          <a:xfrm>
            <a:off x="3028950" y="1665685"/>
            <a:ext cx="4343400" cy="75247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i-FI" sz="1200" dirty="0">
                <a:solidFill>
                  <a:schemeClr val="tx1"/>
                </a:solidFill>
                <a:latin typeface="Calisto MT" panose="02040603050505030304" pitchFamily="18" charset="0"/>
                <a:ea typeface="Times New Roman" pitchFamily="18" charset="0"/>
                <a:cs typeface="Arial" pitchFamily="34" charset="0"/>
              </a:rPr>
              <a:t>Soalan-soalan yang telah digubal berserta skema jawapan hendaklah dibentangkan ke dalam mesyuarat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Jawatankuasa</a:t>
            </a:r>
            <a:r>
              <a:rPr lang="en-GB" sz="12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Penggubal</a:t>
            </a:r>
            <a:r>
              <a:rPr lang="en-GB" sz="12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Soalan</a:t>
            </a:r>
            <a:r>
              <a:rPr lang="fi-FI" sz="1200" dirty="0">
                <a:solidFill>
                  <a:schemeClr val="tx1"/>
                </a:solidFill>
                <a:latin typeface="Calisto MT" panose="02040603050505030304" pitchFamily="18" charset="0"/>
                <a:ea typeface="Times New Roman" pitchFamily="18" charset="0"/>
                <a:cs typeface="Arial" pitchFamily="34" charset="0"/>
              </a:rPr>
              <a:t> untuk semakan dan pemilihan.</a:t>
            </a:r>
            <a:endParaRPr lang="ms-MY" sz="1200" dirty="0">
              <a:latin typeface="Calisto MT" panose="02040603050505030304" pitchFamily="18" charset="0"/>
            </a:endParaRPr>
          </a:p>
        </p:txBody>
      </p:sp>
      <p:grpSp>
        <p:nvGrpSpPr>
          <p:cNvPr id="33799" name="Group 39"/>
          <p:cNvGrpSpPr>
            <a:grpSpLocks/>
          </p:cNvGrpSpPr>
          <p:nvPr/>
        </p:nvGrpSpPr>
        <p:grpSpPr bwMode="auto">
          <a:xfrm>
            <a:off x="1714501" y="2418160"/>
            <a:ext cx="784622" cy="708422"/>
            <a:chOff x="1539874" y="2242955"/>
            <a:chExt cx="1176337" cy="1174750"/>
          </a:xfrm>
        </p:grpSpPr>
        <p:pic>
          <p:nvPicPr>
            <p:cNvPr id="33818" name="Picture 10" descr="LB_circle00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874" y="2242955"/>
              <a:ext cx="1176337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9" name="Text Box 12"/>
            <p:cNvSpPr txBox="1">
              <a:spLocks noChangeArrowheads="1"/>
            </p:cNvSpPr>
            <p:nvPr/>
          </p:nvSpPr>
          <p:spPr bwMode="auto">
            <a:xfrm>
              <a:off x="1625599" y="2242955"/>
              <a:ext cx="912813" cy="807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350" b="1">
                  <a:solidFill>
                    <a:srgbClr val="5F5F5F"/>
                  </a:solidFill>
                  <a:latin typeface="Calisto MT" panose="02040603050505030304" pitchFamily="18" charset="0"/>
                </a:rPr>
                <a:t>        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350" b="1">
                  <a:solidFill>
                    <a:srgbClr val="FF0000"/>
                  </a:solidFill>
                  <a:latin typeface="Calisto MT" panose="02040603050505030304" pitchFamily="18" charset="0"/>
                </a:rPr>
                <a:t> B</a:t>
              </a:r>
            </a:p>
          </p:txBody>
        </p:sp>
      </p:grpSp>
      <p:pic>
        <p:nvPicPr>
          <p:cNvPr id="43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6051" y="2703960"/>
            <a:ext cx="275167" cy="219381"/>
          </a:xfrm>
          <a:prstGeom prst="rect">
            <a:avLst/>
          </a:prstGeom>
          <a:noFill/>
          <a:scene3d>
            <a:camera prst="orthographicFront">
              <a:rot lat="0" lon="0" rev="5400000"/>
            </a:camera>
            <a:lightRig rig="threePt" dir="t"/>
          </a:scene3d>
        </p:spPr>
      </p:pic>
      <p:sp>
        <p:nvSpPr>
          <p:cNvPr id="44" name="Flowchart: Alternate Process 43"/>
          <p:cNvSpPr/>
          <p:nvPr/>
        </p:nvSpPr>
        <p:spPr>
          <a:xfrm>
            <a:off x="3028950" y="2532460"/>
            <a:ext cx="4343400" cy="685800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Jawatankuasa</a:t>
            </a:r>
            <a:r>
              <a:rPr lang="en-GB" sz="12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Penggubal</a:t>
            </a:r>
            <a:r>
              <a:rPr lang="en-GB" sz="12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Soalan</a:t>
            </a:r>
            <a:r>
              <a:rPr lang="sv-SE" sz="1200" dirty="0">
                <a:solidFill>
                  <a:schemeClr val="tx1"/>
                </a:solidFill>
                <a:latin typeface="Calisto MT" panose="02040603050505030304" pitchFamily="18" charset="0"/>
                <a:ea typeface="Times New Roman" pitchFamily="18" charset="0"/>
                <a:cs typeface="Arial" pitchFamily="34" charset="0"/>
              </a:rPr>
              <a:t> berhak menolak atau menerima draf soalan ujian berdasarkan </a:t>
            </a:r>
            <a:r>
              <a:rPr lang="en-US" sz="1200" dirty="0" err="1">
                <a:solidFill>
                  <a:schemeClr val="tx1"/>
                </a:solidFill>
                <a:latin typeface="Calisto MT" panose="02040603050505030304" pitchFamily="18" charset="0"/>
                <a:ea typeface="Times New Roman" pitchFamily="18" charset="0"/>
                <a:cs typeface="Arial" pitchFamily="34" charset="0"/>
              </a:rPr>
              <a:t>keperluan</a:t>
            </a:r>
            <a:r>
              <a:rPr lang="en-US" sz="1200" dirty="0">
                <a:solidFill>
                  <a:schemeClr val="tx1"/>
                </a:solidFill>
                <a:latin typeface="Calisto MT" panose="02040603050505030304" pitchFamily="18" charset="0"/>
                <a:ea typeface="Times New Roman" pitchFamily="18" charset="0"/>
                <a:cs typeface="Arial" pitchFamily="34" charset="0"/>
              </a:rPr>
              <a:t> NOSS </a:t>
            </a:r>
            <a:r>
              <a:rPr lang="en-US" sz="1200" dirty="0" err="1">
                <a:solidFill>
                  <a:schemeClr val="tx1"/>
                </a:solidFill>
                <a:latin typeface="Calisto MT" panose="02040603050505030304" pitchFamily="18" charset="0"/>
                <a:ea typeface="Times New Roman" pitchFamily="18" charset="0"/>
                <a:cs typeface="Arial" pitchFamily="34" charset="0"/>
              </a:rPr>
              <a:t>dan</a:t>
            </a:r>
            <a:r>
              <a:rPr lang="en-US" sz="1200" dirty="0">
                <a:solidFill>
                  <a:schemeClr val="tx1"/>
                </a:solidFill>
                <a:latin typeface="Calisto MT" panose="02040603050505030304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sv-SE" sz="1200" dirty="0">
                <a:solidFill>
                  <a:schemeClr val="tx1"/>
                </a:solidFill>
                <a:latin typeface="Calisto MT" panose="02040603050505030304" pitchFamily="18" charset="0"/>
                <a:ea typeface="Times New Roman" pitchFamily="18" charset="0"/>
                <a:cs typeface="Arial" pitchFamily="34" charset="0"/>
              </a:rPr>
              <a:t>tahap kekompetenan yang diperlukan industri.</a:t>
            </a:r>
            <a:endParaRPr lang="ms-MY" sz="1200" dirty="0">
              <a:solidFill>
                <a:schemeClr val="tx1"/>
              </a:solidFill>
              <a:latin typeface="Calisto MT" panose="02040603050505030304" pitchFamily="18" charset="0"/>
              <a:cs typeface="Arial" pitchFamily="34" charset="0"/>
            </a:endParaRPr>
          </a:p>
        </p:txBody>
      </p:sp>
      <p:grpSp>
        <p:nvGrpSpPr>
          <p:cNvPr id="33802" name="Group 45"/>
          <p:cNvGrpSpPr>
            <a:grpSpLocks/>
          </p:cNvGrpSpPr>
          <p:nvPr/>
        </p:nvGrpSpPr>
        <p:grpSpPr bwMode="auto">
          <a:xfrm>
            <a:off x="1714501" y="3218260"/>
            <a:ext cx="784622" cy="708422"/>
            <a:chOff x="1539874" y="2242955"/>
            <a:chExt cx="1176337" cy="1174750"/>
          </a:xfrm>
        </p:grpSpPr>
        <p:pic>
          <p:nvPicPr>
            <p:cNvPr id="33816" name="Picture 10" descr="LB_circle00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874" y="2242955"/>
              <a:ext cx="1176337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7" name="Text Box 12"/>
            <p:cNvSpPr txBox="1">
              <a:spLocks noChangeArrowheads="1"/>
            </p:cNvSpPr>
            <p:nvPr/>
          </p:nvSpPr>
          <p:spPr bwMode="auto">
            <a:xfrm>
              <a:off x="1625599" y="2242955"/>
              <a:ext cx="912813" cy="807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350" b="1">
                  <a:solidFill>
                    <a:srgbClr val="5F5F5F"/>
                  </a:solidFill>
                  <a:latin typeface="Calisto MT" panose="02040603050505030304" pitchFamily="18" charset="0"/>
                </a:rPr>
                <a:t>        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350" b="1">
                  <a:solidFill>
                    <a:srgbClr val="FF0000"/>
                  </a:solidFill>
                  <a:latin typeface="Calisto MT" panose="02040603050505030304" pitchFamily="18" charset="0"/>
                </a:rPr>
                <a:t> C</a:t>
              </a:r>
            </a:p>
          </p:txBody>
        </p:sp>
      </p:grpSp>
      <p:sp>
        <p:nvSpPr>
          <p:cNvPr id="49" name="Flowchart: Alternate Process 48"/>
          <p:cNvSpPr/>
          <p:nvPr/>
        </p:nvSpPr>
        <p:spPr>
          <a:xfrm>
            <a:off x="3028950" y="3332560"/>
            <a:ext cx="4343400" cy="628650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ms-MY" sz="1200" dirty="0">
                <a:solidFill>
                  <a:schemeClr val="tx1"/>
                </a:solidFill>
                <a:latin typeface="Calisto MT" panose="02040603050505030304" pitchFamily="18" charset="0"/>
                <a:cs typeface="Arial" pitchFamily="34" charset="0"/>
              </a:rPr>
              <a:t>PPPB perlulah mengubal semula mana-mana soalan dan skema jawapan yang tidak diterima oleh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Jawatankuasa</a:t>
            </a:r>
            <a:r>
              <a:rPr lang="en-GB" sz="12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Penggubal</a:t>
            </a:r>
            <a:r>
              <a:rPr lang="en-GB" sz="12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Soalan</a:t>
            </a:r>
            <a:r>
              <a:rPr lang="fi-FI" sz="1200" dirty="0">
                <a:solidFill>
                  <a:schemeClr val="tx1"/>
                </a:solidFill>
                <a:latin typeface="Calisto MT" panose="02040603050505030304" pitchFamily="18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ms-MY" sz="1200" dirty="0">
                <a:solidFill>
                  <a:schemeClr val="tx1"/>
                </a:solidFill>
                <a:latin typeface="Calisto MT" panose="02040603050505030304" pitchFamily="18" charset="0"/>
                <a:cs typeface="Arial" pitchFamily="34" charset="0"/>
              </a:rPr>
              <a:t>dan membuat pembentangan semula untuk pemilihan.</a:t>
            </a:r>
          </a:p>
        </p:txBody>
      </p:sp>
      <p:pic>
        <p:nvPicPr>
          <p:cNvPr id="50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6051" y="3504060"/>
            <a:ext cx="275167" cy="219381"/>
          </a:xfrm>
          <a:prstGeom prst="rect">
            <a:avLst/>
          </a:prstGeom>
          <a:noFill/>
          <a:scene3d>
            <a:camera prst="orthographicFront">
              <a:rot lat="0" lon="0" rev="5400000"/>
            </a:camera>
            <a:lightRig rig="threePt" dir="t"/>
          </a:scene3d>
        </p:spPr>
      </p:pic>
      <p:sp>
        <p:nvSpPr>
          <p:cNvPr id="51" name="Flowchart: Alternate Process 50"/>
          <p:cNvSpPr/>
          <p:nvPr/>
        </p:nvSpPr>
        <p:spPr>
          <a:xfrm>
            <a:off x="3028950" y="4075560"/>
            <a:ext cx="4400550" cy="51435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lvl="7" fontAlgn="base">
              <a:spcBef>
                <a:spcPct val="0"/>
              </a:spcBef>
              <a:spcAft>
                <a:spcPct val="0"/>
              </a:spcAft>
              <a:defRPr/>
            </a:pPr>
            <a:endParaRPr lang="fi-FI" sz="1200" dirty="0">
              <a:solidFill>
                <a:schemeClr val="tx1"/>
              </a:solidFill>
              <a:latin typeface="Calisto MT" panose="02040603050505030304" pitchFamily="18" charset="0"/>
              <a:cs typeface="Arial" pitchFamily="34" charset="0"/>
            </a:endParaRPr>
          </a:p>
          <a:p>
            <a:pPr marL="0" lvl="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i-FI" sz="1200" dirty="0">
                <a:solidFill>
                  <a:schemeClr val="tx1"/>
                </a:solidFill>
                <a:latin typeface="Calisto MT" panose="02040603050505030304" pitchFamily="18" charset="0"/>
                <a:cs typeface="Arial" pitchFamily="34" charset="0"/>
              </a:rPr>
              <a:t>Minit mesyuarat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Jawatankuasa</a:t>
            </a:r>
            <a:r>
              <a:rPr lang="en-GB" sz="12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Penggubal</a:t>
            </a:r>
            <a:r>
              <a:rPr lang="en-GB" sz="12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Soalan</a:t>
            </a:r>
            <a:r>
              <a:rPr lang="fi-FI" sz="1200" dirty="0">
                <a:solidFill>
                  <a:schemeClr val="tx1"/>
                </a:solidFill>
                <a:latin typeface="Calisto MT" panose="02040603050505030304" pitchFamily="18" charset="0"/>
                <a:cs typeface="Arial" pitchFamily="34" charset="0"/>
              </a:rPr>
              <a:t> perlu disediakan </a:t>
            </a:r>
            <a:r>
              <a:rPr lang="fi-FI" sz="1200" b="1" dirty="0">
                <a:solidFill>
                  <a:schemeClr val="tx1"/>
                </a:solidFill>
                <a:latin typeface="Calisto MT" panose="02040603050505030304" pitchFamily="18" charset="0"/>
                <a:cs typeface="Arial" pitchFamily="34" charset="0"/>
              </a:rPr>
              <a:t>untuk semakan PPL</a:t>
            </a:r>
            <a:endParaRPr lang="ms-MY" sz="1200" b="1" dirty="0">
              <a:solidFill>
                <a:schemeClr val="tx1"/>
              </a:solidFill>
              <a:latin typeface="Calisto MT" panose="02040603050505030304" pitchFamily="18" charset="0"/>
              <a:cs typeface="Arial" pitchFamily="34" charset="0"/>
            </a:endParaRPr>
          </a:p>
          <a:p>
            <a:pPr>
              <a:defRPr/>
            </a:pPr>
            <a:endParaRPr lang="ms-MY" sz="1200" dirty="0">
              <a:latin typeface="Calisto MT" panose="02040603050505030304" pitchFamily="18" charset="0"/>
            </a:endParaRPr>
          </a:p>
        </p:txBody>
      </p:sp>
      <p:sp>
        <p:nvSpPr>
          <p:cNvPr id="52" name="Flowchart: Alternate Process 51"/>
          <p:cNvSpPr/>
          <p:nvPr/>
        </p:nvSpPr>
        <p:spPr>
          <a:xfrm>
            <a:off x="3028950" y="4761310"/>
            <a:ext cx="4400550" cy="628650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fi-FI" sz="1200" dirty="0">
                <a:solidFill>
                  <a:schemeClr val="tx1"/>
                </a:solidFill>
                <a:latin typeface="Calisto MT" panose="02040603050505030304" pitchFamily="18" charset="0"/>
              </a:rPr>
              <a:t>Hanya  soalan-soalan yang telah </a:t>
            </a:r>
            <a:r>
              <a:rPr lang="fi-FI" sz="1200" b="1" dirty="0">
                <a:solidFill>
                  <a:schemeClr val="tx1"/>
                </a:solidFill>
                <a:latin typeface="Calisto MT" panose="02040603050505030304" pitchFamily="18" charset="0"/>
              </a:rPr>
              <a:t>diluluskan oleh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Jawatankuasa</a:t>
            </a:r>
            <a:r>
              <a:rPr lang="en-GB" sz="12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Penggubal</a:t>
            </a:r>
            <a:r>
              <a:rPr lang="en-GB" sz="120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sz="120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Soalan</a:t>
            </a:r>
            <a:r>
              <a:rPr lang="fi-FI" sz="1200" dirty="0">
                <a:solidFill>
                  <a:schemeClr val="tx1"/>
                </a:solidFill>
                <a:latin typeface="Calisto MT" panose="02040603050505030304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fi-FI" sz="1200" dirty="0">
                <a:solidFill>
                  <a:schemeClr val="tx1"/>
                </a:solidFill>
                <a:latin typeface="Calisto MT" panose="02040603050505030304" pitchFamily="18" charset="0"/>
              </a:rPr>
              <a:t>boleh digunakan  untuk peperiksaan akhir. </a:t>
            </a:r>
            <a:endParaRPr lang="ms-MY" sz="1200" dirty="0">
              <a:solidFill>
                <a:schemeClr val="tx1"/>
              </a:solidFill>
              <a:latin typeface="Calisto MT" panose="02040603050505030304" pitchFamily="18" charset="0"/>
            </a:endParaRPr>
          </a:p>
        </p:txBody>
      </p:sp>
      <p:pic>
        <p:nvPicPr>
          <p:cNvPr id="55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6051" y="4189860"/>
            <a:ext cx="275167" cy="219381"/>
          </a:xfrm>
          <a:prstGeom prst="rect">
            <a:avLst/>
          </a:prstGeom>
          <a:noFill/>
          <a:scene3d>
            <a:camera prst="orthographicFront">
              <a:rot lat="0" lon="0" rev="5400000"/>
            </a:camera>
            <a:lightRig rig="threePt" dir="t"/>
          </a:scene3d>
        </p:spPr>
      </p:pic>
      <p:pic>
        <p:nvPicPr>
          <p:cNvPr id="56" name="Picture 16" descr="O_chevron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6051" y="4989960"/>
            <a:ext cx="275167" cy="219381"/>
          </a:xfrm>
          <a:prstGeom prst="rect">
            <a:avLst/>
          </a:prstGeom>
          <a:noFill/>
          <a:scene3d>
            <a:camera prst="orthographicFront">
              <a:rot lat="0" lon="0" rev="5400000"/>
            </a:camera>
            <a:lightRig rig="threePt" dir="t"/>
          </a:scene3d>
        </p:spPr>
      </p:pic>
      <p:grpSp>
        <p:nvGrpSpPr>
          <p:cNvPr id="33809" name="Group 56"/>
          <p:cNvGrpSpPr>
            <a:grpSpLocks/>
          </p:cNvGrpSpPr>
          <p:nvPr/>
        </p:nvGrpSpPr>
        <p:grpSpPr bwMode="auto">
          <a:xfrm>
            <a:off x="1714501" y="3961210"/>
            <a:ext cx="784622" cy="708422"/>
            <a:chOff x="1539874" y="2242955"/>
            <a:chExt cx="1176337" cy="1174750"/>
          </a:xfrm>
        </p:grpSpPr>
        <p:pic>
          <p:nvPicPr>
            <p:cNvPr id="33814" name="Picture 10" descr="LB_circle00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874" y="2242955"/>
              <a:ext cx="1176337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5" name="Text Box 12"/>
            <p:cNvSpPr txBox="1">
              <a:spLocks noChangeArrowheads="1"/>
            </p:cNvSpPr>
            <p:nvPr/>
          </p:nvSpPr>
          <p:spPr bwMode="auto">
            <a:xfrm>
              <a:off x="1625599" y="2242957"/>
              <a:ext cx="912813" cy="807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350" b="1">
                  <a:solidFill>
                    <a:srgbClr val="5F5F5F"/>
                  </a:solidFill>
                  <a:latin typeface="Calisto MT" panose="02040603050505030304" pitchFamily="18" charset="0"/>
                </a:rPr>
                <a:t>        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350" b="1">
                  <a:solidFill>
                    <a:srgbClr val="FF0000"/>
                  </a:solidFill>
                  <a:latin typeface="Calisto MT" panose="02040603050505030304" pitchFamily="18" charset="0"/>
                </a:rPr>
                <a:t> D</a:t>
              </a:r>
            </a:p>
          </p:txBody>
        </p:sp>
      </p:grpSp>
      <p:grpSp>
        <p:nvGrpSpPr>
          <p:cNvPr id="33810" name="Group 59"/>
          <p:cNvGrpSpPr>
            <a:grpSpLocks/>
          </p:cNvGrpSpPr>
          <p:nvPr/>
        </p:nvGrpSpPr>
        <p:grpSpPr bwMode="auto">
          <a:xfrm>
            <a:off x="1714501" y="4761310"/>
            <a:ext cx="784622" cy="708422"/>
            <a:chOff x="1539874" y="2242955"/>
            <a:chExt cx="1176337" cy="1174750"/>
          </a:xfrm>
        </p:grpSpPr>
        <p:pic>
          <p:nvPicPr>
            <p:cNvPr id="33812" name="Picture 10" descr="LB_circle00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9874" y="2242955"/>
              <a:ext cx="1176337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3" name="Text Box 12"/>
            <p:cNvSpPr txBox="1">
              <a:spLocks noChangeArrowheads="1"/>
            </p:cNvSpPr>
            <p:nvPr/>
          </p:nvSpPr>
          <p:spPr bwMode="auto">
            <a:xfrm>
              <a:off x="1625599" y="2242957"/>
              <a:ext cx="912813" cy="807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350" b="1">
                  <a:solidFill>
                    <a:srgbClr val="5F5F5F"/>
                  </a:solidFill>
                  <a:latin typeface="Calisto MT" panose="02040603050505030304" pitchFamily="18" charset="0"/>
                </a:rPr>
                <a:t>        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350" b="1">
                  <a:solidFill>
                    <a:srgbClr val="FF0000"/>
                  </a:solidFill>
                  <a:latin typeface="Calisto MT" panose="02040603050505030304" pitchFamily="18" charset="0"/>
                </a:rPr>
                <a:t> E</a:t>
              </a:r>
            </a:p>
          </p:txBody>
        </p:sp>
      </p:grpSp>
      <p:sp>
        <p:nvSpPr>
          <p:cNvPr id="33811" name="TextBox 1"/>
          <p:cNvSpPr txBox="1">
            <a:spLocks noChangeArrowheads="1"/>
          </p:cNvSpPr>
          <p:nvPr/>
        </p:nvSpPr>
        <p:spPr bwMode="auto">
          <a:xfrm>
            <a:off x="2499123" y="5448300"/>
            <a:ext cx="653589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350" b="1" dirty="0">
                <a:solidFill>
                  <a:srgbClr val="FF0000"/>
                </a:solidFill>
                <a:latin typeface="Calisto MT" panose="02040603050505030304" pitchFamily="18" charset="0"/>
              </a:rPr>
              <a:t>Pembangunan </a:t>
            </a:r>
            <a:r>
              <a:rPr lang="en-US" altLang="en-US" sz="135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dan</a:t>
            </a:r>
            <a:r>
              <a:rPr lang="en-US" altLang="en-US" sz="135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sz="135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pengesahan</a:t>
            </a:r>
            <a:r>
              <a:rPr lang="en-US" altLang="en-US" sz="135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sz="135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soalan</a:t>
            </a:r>
            <a:r>
              <a:rPr lang="en-US" altLang="en-US" sz="135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sz="135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Bagi</a:t>
            </a:r>
            <a:r>
              <a:rPr lang="en-US" altLang="en-US" sz="135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sz="135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Tahap</a:t>
            </a:r>
            <a:r>
              <a:rPr lang="en-US" altLang="en-US" sz="1350" b="1" dirty="0">
                <a:solidFill>
                  <a:srgbClr val="FF0000"/>
                </a:solidFill>
                <a:latin typeface="Calisto MT" panose="02040603050505030304" pitchFamily="18" charset="0"/>
              </a:rPr>
              <a:t> 1 – 3 </a:t>
            </a:r>
            <a:r>
              <a:rPr lang="en-US" altLang="en-US" sz="135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dibawah</a:t>
            </a:r>
            <a:r>
              <a:rPr lang="en-US" altLang="en-US" sz="135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sz="135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Lembaga</a:t>
            </a:r>
            <a:r>
              <a:rPr lang="en-US" altLang="en-US" sz="1350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US" altLang="en-US" sz="1350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Peperiksaan</a:t>
            </a:r>
            <a:r>
              <a:rPr lang="en-US" altLang="en-US" sz="1350" b="1" dirty="0">
                <a:solidFill>
                  <a:srgbClr val="FF0000"/>
                </a:solidFill>
                <a:latin typeface="Calisto MT" panose="02040603050505030304" pitchFamily="18" charset="0"/>
              </a:rPr>
              <a:t> Malaysia (LP)  </a:t>
            </a:r>
          </a:p>
        </p:txBody>
      </p:sp>
    </p:spTree>
    <p:extLst>
      <p:ext uri="{BB962C8B-B14F-4D97-AF65-F5344CB8AC3E}">
        <p14:creationId xmlns:p14="http://schemas.microsoft.com/office/powerpoint/2010/main" val="28076467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7348537" y="5216130"/>
            <a:ext cx="309563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2EC0142-0C80-409D-9C79-9BD568B5E40C}" type="slidenum">
              <a:rPr lang="en-US" altLang="en-US"/>
              <a:pPr/>
              <a:t>81</a:t>
            </a:fld>
            <a:endParaRPr lang="en-US" alt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54543" y="1463278"/>
            <a:ext cx="77112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2" algn="ctr" eaLnBrk="1" hangingPunct="1"/>
            <a:r>
              <a:rPr lang="fi-FI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PEMILIHAN SET SOALAN TEORI </a:t>
            </a:r>
          </a:p>
          <a:p>
            <a:pPr lvl="2" algn="ctr" eaLnBrk="1" hangingPunct="1"/>
            <a:r>
              <a:rPr lang="fi-FI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UNTUK PEPERIKSAAN AKHIR</a:t>
            </a:r>
            <a:endParaRPr lang="en-US" altLang="en-US" sz="2100" b="1" dirty="0">
              <a:latin typeface="Calisto MT" panose="02040603050505030304" pitchFamily="18" charset="0"/>
              <a:cs typeface="Tahoma" panose="020B0604030504040204" pitchFamily="34" charset="0"/>
            </a:endParaRPr>
          </a:p>
        </p:txBody>
      </p:sp>
      <p:sp>
        <p:nvSpPr>
          <p:cNvPr id="52" name="Flowchart: Alternate Process 51"/>
          <p:cNvSpPr/>
          <p:nvPr/>
        </p:nvSpPr>
        <p:spPr>
          <a:xfrm>
            <a:off x="2057400" y="2400300"/>
            <a:ext cx="5600700" cy="165735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fi-FI" dirty="0">
                <a:solidFill>
                  <a:schemeClr val="tx1"/>
                </a:solidFill>
                <a:latin typeface="Calisto MT" panose="02040603050505030304" pitchFamily="18" charset="0"/>
              </a:rPr>
              <a:t>Set  soalan teori yang akan digunakan dalam peperiksaan akhir  akan ditentukan oleh PPL sebelum  peperiksaan akhir bermula  dari set-set soalan yang telah </a:t>
            </a:r>
            <a:r>
              <a:rPr lang="fi-FI" b="1" dirty="0">
                <a:solidFill>
                  <a:schemeClr val="tx1"/>
                </a:solidFill>
                <a:latin typeface="Calisto MT" panose="02040603050505030304" pitchFamily="18" charset="0"/>
              </a:rPr>
              <a:t>diluluskan oleh </a:t>
            </a:r>
            <a:r>
              <a:rPr lang="en-GB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Jawatankuasa</a:t>
            </a:r>
            <a:r>
              <a:rPr lang="en-GB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Penggubal</a:t>
            </a:r>
            <a:r>
              <a:rPr lang="en-GB" b="1" dirty="0">
                <a:solidFill>
                  <a:srgbClr val="FF0000"/>
                </a:solidFill>
                <a:latin typeface="Calisto MT" panose="02040603050505030304" pitchFamily="18" charset="0"/>
              </a:rPr>
              <a:t> </a:t>
            </a:r>
            <a:r>
              <a:rPr lang="en-GB" b="1" dirty="0" err="1">
                <a:solidFill>
                  <a:srgbClr val="FF0000"/>
                </a:solidFill>
                <a:latin typeface="Calisto MT" panose="02040603050505030304" pitchFamily="18" charset="0"/>
              </a:rPr>
              <a:t>Soalan</a:t>
            </a:r>
            <a:r>
              <a:rPr lang="fi-FI" dirty="0">
                <a:solidFill>
                  <a:schemeClr val="tx1"/>
                </a:solidFill>
                <a:latin typeface="Calisto MT" panose="02040603050505030304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fi-FI" dirty="0">
                <a:solidFill>
                  <a:schemeClr val="tx1"/>
                </a:solidFill>
                <a:latin typeface="Calisto MT" panose="02040603050505030304" pitchFamily="18" charset="0"/>
              </a:rPr>
              <a:t>. </a:t>
            </a:r>
            <a:endParaRPr lang="ms-MY" dirty="0">
              <a:solidFill>
                <a:schemeClr val="tx1"/>
              </a:solidFill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65334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0"/>
          <p:cNvSpPr txBox="1">
            <a:spLocks noChangeArrowheads="1"/>
          </p:cNvSpPr>
          <p:nvPr/>
        </p:nvSpPr>
        <p:spPr bwMode="auto">
          <a:xfrm>
            <a:off x="2051720" y="332656"/>
            <a:ext cx="52006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100" b="1" dirty="0">
                <a:latin typeface="Calisto MT" panose="02040603050505030304" pitchFamily="18" charset="0"/>
                <a:cs typeface="Tahoma" panose="020B0604030504040204" pitchFamily="34" charset="0"/>
              </a:rPr>
              <a:t>PEPERIKSAAN ULANGAN (ULANGNILAI)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964691508"/>
              </p:ext>
            </p:extLst>
          </p:nvPr>
        </p:nvGraphicFramePr>
        <p:xfrm>
          <a:off x="1331640" y="1254946"/>
          <a:ext cx="7355160" cy="5342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584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C86666C-2DBD-4416-95F4-34B4F4D867F8}" type="slidenum">
              <a:rPr lang="en-US" altLang="en-US"/>
              <a:pPr/>
              <a:t>82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88363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 dirty="0">
                <a:latin typeface="Antique Olive Roman"/>
              </a:endParaRPr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ounded Rectangle 10"/>
          <p:cNvSpPr/>
          <p:nvPr/>
        </p:nvSpPr>
        <p:spPr>
          <a:xfrm>
            <a:off x="2171700" y="2571750"/>
            <a:ext cx="4800600" cy="13144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3300" b="1" dirty="0">
                <a:solidFill>
                  <a:schemeClr val="tx1"/>
                </a:solidFill>
                <a:latin typeface="Antique Olive Roman"/>
                <a:cs typeface="Aharoni" pitchFamily="2" charset="-79"/>
              </a:rPr>
              <a:t>PROJEK AKHIR</a:t>
            </a:r>
          </a:p>
        </p:txBody>
      </p:sp>
    </p:spTree>
    <p:extLst>
      <p:ext uri="{BB962C8B-B14F-4D97-AF65-F5344CB8AC3E}">
        <p14:creationId xmlns:p14="http://schemas.microsoft.com/office/powerpoint/2010/main" val="350546549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 dirty="0">
                <a:latin typeface="Antique Olive Roman"/>
              </a:endParaRPr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"/>
          <p:cNvGrpSpPr>
            <a:grpSpLocks/>
          </p:cNvGrpSpPr>
          <p:nvPr/>
        </p:nvGrpSpPr>
        <p:grpSpPr bwMode="auto">
          <a:xfrm>
            <a:off x="1202349" y="907373"/>
            <a:ext cx="6682019" cy="5248639"/>
            <a:chOff x="3386138" y="1836739"/>
            <a:chExt cx="2159000" cy="3679825"/>
          </a:xfrm>
        </p:grpSpPr>
        <p:grpSp>
          <p:nvGrpSpPr>
            <p:cNvPr id="14" name="Group 6"/>
            <p:cNvGrpSpPr>
              <a:grpSpLocks/>
            </p:cNvGrpSpPr>
            <p:nvPr/>
          </p:nvGrpSpPr>
          <p:grpSpPr bwMode="auto">
            <a:xfrm>
              <a:off x="3386138" y="2087564"/>
              <a:ext cx="2159000" cy="3429000"/>
              <a:chOff x="638" y="1568"/>
              <a:chExt cx="1360" cy="2160"/>
            </a:xfrm>
          </p:grpSpPr>
          <p:sp>
            <p:nvSpPr>
              <p:cNvPr id="21" name="Freeform 7"/>
              <p:cNvSpPr>
                <a:spLocks/>
              </p:cNvSpPr>
              <p:nvPr/>
            </p:nvSpPr>
            <p:spPr bwMode="ltGray">
              <a:xfrm>
                <a:off x="638" y="1568"/>
                <a:ext cx="1359" cy="2158"/>
              </a:xfrm>
              <a:custGeom>
                <a:avLst/>
                <a:gdLst/>
                <a:ahLst/>
                <a:cxnLst>
                  <a:cxn ang="0">
                    <a:pos x="0" y="207"/>
                  </a:cxn>
                  <a:cxn ang="0">
                    <a:pos x="1" y="1987"/>
                  </a:cxn>
                  <a:cxn ang="0">
                    <a:pos x="309" y="2154"/>
                  </a:cxn>
                  <a:cxn ang="0">
                    <a:pos x="681" y="2040"/>
                  </a:cxn>
                  <a:cxn ang="0">
                    <a:pos x="999" y="1902"/>
                  </a:cxn>
                  <a:cxn ang="0">
                    <a:pos x="1359" y="2017"/>
                  </a:cxn>
                  <a:cxn ang="0">
                    <a:pos x="1359" y="180"/>
                  </a:cxn>
                  <a:cxn ang="0">
                    <a:pos x="1025" y="21"/>
                  </a:cxn>
                  <a:cxn ang="0">
                    <a:pos x="366" y="378"/>
                  </a:cxn>
                  <a:cxn ang="0">
                    <a:pos x="0" y="207"/>
                  </a:cxn>
                </a:cxnLst>
                <a:rect l="0" t="0" r="r" b="b"/>
                <a:pathLst>
                  <a:path w="1359" h="2158">
                    <a:moveTo>
                      <a:pt x="0" y="207"/>
                    </a:moveTo>
                    <a:cubicBezTo>
                      <a:pt x="0" y="1097"/>
                      <a:pt x="1" y="1987"/>
                      <a:pt x="1" y="1987"/>
                    </a:cubicBezTo>
                    <a:cubicBezTo>
                      <a:pt x="105" y="2151"/>
                      <a:pt x="210" y="2148"/>
                      <a:pt x="309" y="2154"/>
                    </a:cubicBezTo>
                    <a:cubicBezTo>
                      <a:pt x="421" y="2158"/>
                      <a:pt x="576" y="2091"/>
                      <a:pt x="681" y="2040"/>
                    </a:cubicBezTo>
                    <a:cubicBezTo>
                      <a:pt x="786" y="1989"/>
                      <a:pt x="843" y="1908"/>
                      <a:pt x="999" y="1902"/>
                    </a:cubicBezTo>
                    <a:cubicBezTo>
                      <a:pt x="1155" y="1896"/>
                      <a:pt x="1224" y="1908"/>
                      <a:pt x="1359" y="2017"/>
                    </a:cubicBezTo>
                    <a:lnTo>
                      <a:pt x="1359" y="180"/>
                    </a:lnTo>
                    <a:cubicBezTo>
                      <a:pt x="1272" y="72"/>
                      <a:pt x="1219" y="0"/>
                      <a:pt x="1025" y="21"/>
                    </a:cubicBezTo>
                    <a:cubicBezTo>
                      <a:pt x="831" y="42"/>
                      <a:pt x="644" y="378"/>
                      <a:pt x="366" y="378"/>
                    </a:cubicBezTo>
                    <a:cubicBezTo>
                      <a:pt x="88" y="378"/>
                      <a:pt x="87" y="222"/>
                      <a:pt x="0" y="207"/>
                    </a:cubicBez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>
                <a:flatTx/>
              </a:bodyPr>
              <a:lstStyle/>
              <a:p>
                <a:pPr marL="214313" indent="-214313">
                  <a:buFont typeface="Wingdings" panose="05000000000000000000" pitchFamily="2" charset="2"/>
                  <a:buChar char="§"/>
                  <a:defRPr/>
                </a:pPr>
                <a:endParaRPr lang="en-US" sz="1200" dirty="0">
                  <a:latin typeface="Calisto MT" panose="02040603050505030304" pitchFamily="18" charset="0"/>
                </a:endParaRPr>
              </a:p>
            </p:txBody>
          </p:sp>
          <p:sp>
            <p:nvSpPr>
              <p:cNvPr id="22" name="Freeform 9"/>
              <p:cNvSpPr>
                <a:spLocks/>
              </p:cNvSpPr>
              <p:nvPr/>
            </p:nvSpPr>
            <p:spPr bwMode="ltGray">
              <a:xfrm>
                <a:off x="653" y="3473"/>
                <a:ext cx="1345" cy="255"/>
              </a:xfrm>
              <a:custGeom>
                <a:avLst/>
                <a:gdLst>
                  <a:gd name="T0" fmla="*/ 1345 w 1345"/>
                  <a:gd name="T1" fmla="*/ 118 h 255"/>
                  <a:gd name="T2" fmla="*/ 1015 w 1345"/>
                  <a:gd name="T3" fmla="*/ 1 h 255"/>
                  <a:gd name="T4" fmla="*/ 718 w 1345"/>
                  <a:gd name="T5" fmla="*/ 112 h 255"/>
                  <a:gd name="T6" fmla="*/ 295 w 1345"/>
                  <a:gd name="T7" fmla="*/ 253 h 255"/>
                  <a:gd name="T8" fmla="*/ 0 w 1345"/>
                  <a:gd name="T9" fmla="*/ 102 h 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5"/>
                  <a:gd name="T16" fmla="*/ 0 h 255"/>
                  <a:gd name="T17" fmla="*/ 1345 w 1345"/>
                  <a:gd name="T18" fmla="*/ 255 h 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5" h="255">
                    <a:moveTo>
                      <a:pt x="1345" y="118"/>
                    </a:moveTo>
                    <a:cubicBezTo>
                      <a:pt x="1288" y="64"/>
                      <a:pt x="1246" y="17"/>
                      <a:pt x="1015" y="1"/>
                    </a:cubicBezTo>
                    <a:cubicBezTo>
                      <a:pt x="903" y="0"/>
                      <a:pt x="826" y="55"/>
                      <a:pt x="718" y="112"/>
                    </a:cubicBezTo>
                    <a:cubicBezTo>
                      <a:pt x="610" y="169"/>
                      <a:pt x="479" y="255"/>
                      <a:pt x="295" y="253"/>
                    </a:cubicBezTo>
                    <a:cubicBezTo>
                      <a:pt x="111" y="251"/>
                      <a:pt x="73" y="201"/>
                      <a:pt x="0" y="102"/>
                    </a:cubicBezTo>
                  </a:path>
                </a:pathLst>
              </a:custGeom>
              <a:noFill/>
              <a:ln w="9525">
                <a:solidFill>
                  <a:srgbClr val="000000">
                    <a:alpha val="30196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214313" indent="-214313">
                  <a:buFont typeface="Wingdings" panose="05000000000000000000" pitchFamily="2" charset="2"/>
                  <a:buChar char="§"/>
                </a:pPr>
                <a:endParaRPr lang="en-GB" sz="1200">
                  <a:latin typeface="Calisto MT" panose="02040603050505030304" pitchFamily="18" charset="0"/>
                </a:endParaRPr>
              </a:p>
            </p:txBody>
          </p:sp>
        </p:grpSp>
        <p:sp>
          <p:nvSpPr>
            <p:cNvPr id="15" name="Text Box 27"/>
            <p:cNvSpPr txBox="1">
              <a:spLocks noChangeArrowheads="1"/>
            </p:cNvSpPr>
            <p:nvPr/>
          </p:nvSpPr>
          <p:spPr bwMode="black">
            <a:xfrm>
              <a:off x="3435247" y="2644074"/>
              <a:ext cx="2093330" cy="709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286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214313" indent="-214313" algn="just">
                <a:lnSpc>
                  <a:spcPct val="150000"/>
                </a:lnSpc>
                <a:spcBef>
                  <a:spcPct val="50000"/>
                </a:spcBef>
                <a:buFont typeface="Wingdings" panose="05000000000000000000" pitchFamily="2" charset="2"/>
                <a:buChar char="§"/>
              </a:pP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Tujuan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: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Menilai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kemampuan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calon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menggunakan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pengetahuan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dan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kemahiran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yang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dipelajari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untuk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mencipta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atau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melakukan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nilai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tambah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kepada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sesuatu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perkara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yang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berkaitan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dengan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skop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kerja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 </a:t>
              </a:r>
              <a:r>
                <a:rPr lang="en-US" altLang="en-US" sz="1200" b="1" dirty="0" err="1">
                  <a:solidFill>
                    <a:schemeClr val="bg1"/>
                  </a:solidFill>
                  <a:latin typeface="Antique Olive Roman"/>
                </a:rPr>
                <a:t>mereka</a:t>
              </a:r>
              <a:r>
                <a:rPr lang="en-US" altLang="en-US" sz="1200" b="1" dirty="0">
                  <a:solidFill>
                    <a:schemeClr val="bg1"/>
                  </a:solidFill>
                  <a:latin typeface="Antique Olive Roman"/>
                </a:rPr>
                <a:t>.</a:t>
              </a:r>
            </a:p>
          </p:txBody>
        </p:sp>
        <p:grpSp>
          <p:nvGrpSpPr>
            <p:cNvPr id="16" name="Group 28"/>
            <p:cNvGrpSpPr>
              <a:grpSpLocks/>
            </p:cNvGrpSpPr>
            <p:nvPr/>
          </p:nvGrpSpPr>
          <p:grpSpPr bwMode="auto">
            <a:xfrm>
              <a:off x="3609975" y="1836739"/>
              <a:ext cx="609600" cy="814388"/>
              <a:chOff x="2652" y="1081"/>
              <a:chExt cx="384" cy="513"/>
            </a:xfrm>
          </p:grpSpPr>
          <p:pic>
            <p:nvPicPr>
              <p:cNvPr id="19" name="Picture 30" descr="light_shadow"/>
              <p:cNvPicPr>
                <a:picLocks noChangeAspect="1" noChangeArrowheads="1"/>
              </p:cNvPicPr>
              <p:nvPr/>
            </p:nvPicPr>
            <p:blipFill>
              <a:blip r:embed="rId3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652" y="1482"/>
                <a:ext cx="384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33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665" y="1081"/>
                <a:ext cx="359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Line 35"/>
            <p:cNvSpPr>
              <a:spLocks noChangeShapeType="1"/>
            </p:cNvSpPr>
            <p:nvPr/>
          </p:nvSpPr>
          <p:spPr bwMode="gray">
            <a:xfrm>
              <a:off x="3479457" y="3484108"/>
              <a:ext cx="1916211" cy="0"/>
            </a:xfrm>
            <a:prstGeom prst="line">
              <a:avLst/>
            </a:prstGeom>
            <a:noFill/>
            <a:ln w="12700" cap="rnd">
              <a:solidFill>
                <a:srgbClr val="FFFFFF">
                  <a:alpha val="50000"/>
                </a:srgbClr>
              </a:solidFill>
              <a:prstDash val="sysDot"/>
              <a:round/>
              <a:headEnd/>
              <a:tailEnd/>
            </a:ln>
            <a:effectLst>
              <a:outerShdw dist="28398" dir="20006097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214313" indent="-214313">
                <a:buFont typeface="Wingdings" panose="05000000000000000000" pitchFamily="2" charset="2"/>
                <a:buChar char="§"/>
                <a:defRPr/>
              </a:pPr>
              <a:endParaRPr lang="en-US" sz="1200">
                <a:latin typeface="Calisto MT" panose="02040603050505030304" pitchFamily="18" charset="0"/>
              </a:endParaRPr>
            </a:p>
          </p:txBody>
        </p:sp>
        <p:sp>
          <p:nvSpPr>
            <p:cNvPr id="18" name="Rectangle 39"/>
            <p:cNvSpPr>
              <a:spLocks noChangeArrowheads="1"/>
            </p:cNvSpPr>
            <p:nvPr/>
          </p:nvSpPr>
          <p:spPr bwMode="gray">
            <a:xfrm>
              <a:off x="3433984" y="3322207"/>
              <a:ext cx="2074775" cy="19436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214313" indent="-214313" algn="just">
                <a:lnSpc>
                  <a:spcPct val="12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en-US" sz="1200" b="1" dirty="0" err="1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Dilakukan</a:t>
              </a:r>
              <a:r>
                <a:rPr lang="en-US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oleh</a:t>
              </a:r>
              <a:r>
                <a:rPr lang="en-US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calon</a:t>
              </a:r>
              <a:r>
                <a:rPr lang="en-US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dengan</a:t>
              </a:r>
              <a:r>
                <a:rPr lang="en-US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bimbingan</a:t>
              </a:r>
              <a:r>
                <a:rPr lang="en-US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dan</a:t>
              </a:r>
              <a:r>
                <a:rPr lang="en-US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nasihat</a:t>
              </a:r>
              <a:r>
                <a:rPr lang="en-US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 PP yang </a:t>
              </a:r>
              <a:r>
                <a:rPr lang="en-US" sz="1200" b="1" dirty="0" err="1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akan</a:t>
              </a:r>
              <a:r>
                <a:rPr lang="en-US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bertindak</a:t>
              </a:r>
              <a:r>
                <a:rPr lang="en-US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sebagai</a:t>
              </a:r>
              <a:r>
                <a:rPr lang="en-US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 </a:t>
              </a:r>
              <a:r>
                <a:rPr lang="en-US" sz="1200" b="1" dirty="0" err="1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penyelia</a:t>
              </a:r>
              <a:r>
                <a:rPr lang="en-US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.</a:t>
              </a:r>
            </a:p>
            <a:p>
              <a:pPr marL="214313" indent="-214313" algn="just">
                <a:lnSpc>
                  <a:spcPct val="120000"/>
                </a:lnSpc>
                <a:buFont typeface="Wingdings" panose="05000000000000000000" pitchFamily="2" charset="2"/>
                <a:buChar char="§"/>
                <a:defRPr/>
              </a:pPr>
              <a:endParaRPr lang="en-US" sz="1200" b="1" dirty="0">
                <a:solidFill>
                  <a:schemeClr val="bg1"/>
                </a:solidFill>
                <a:latin typeface="Antique Olive Roman"/>
                <a:cs typeface="Lucida Sans Unicode" pitchFamily="34" charset="0"/>
              </a:endParaRPr>
            </a:p>
            <a:p>
              <a:pPr marL="214313" indent="-214313" algn="just">
                <a:lnSpc>
                  <a:spcPct val="12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fi-FI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Ini dilakukan pada semester akhir kursus atau selewat-lewatnya 4 bulan sebelum tamat latihan.</a:t>
              </a:r>
            </a:p>
            <a:p>
              <a:pPr marL="214313" indent="-214313" algn="just">
                <a:lnSpc>
                  <a:spcPct val="120000"/>
                </a:lnSpc>
                <a:buFont typeface="Wingdings" panose="05000000000000000000" pitchFamily="2" charset="2"/>
                <a:buChar char="§"/>
                <a:defRPr/>
              </a:pPr>
              <a:endParaRPr lang="fi-FI" sz="1200" b="1" dirty="0">
                <a:solidFill>
                  <a:schemeClr val="bg1"/>
                </a:solidFill>
                <a:latin typeface="Antique Olive Roman"/>
                <a:cs typeface="Lucida Sans Unicode" pitchFamily="34" charset="0"/>
              </a:endParaRPr>
            </a:p>
            <a:p>
              <a:pPr marL="214313" indent="-214313" algn="just">
                <a:lnSpc>
                  <a:spcPct val="12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fi-FI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Merangkumi sekurang-kurangnya </a:t>
              </a:r>
              <a:r>
                <a:rPr lang="fi-FI" sz="1200" b="1" dirty="0">
                  <a:latin typeface="Antique Olive Roman"/>
                  <a:cs typeface="Lucida Sans Unicode" pitchFamily="34" charset="0"/>
                </a:rPr>
                <a:t>25% kemahiran-kemahiran utama </a:t>
              </a:r>
              <a:r>
                <a:rPr lang="fi-FI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dalam bidang berkenaan.</a:t>
              </a:r>
            </a:p>
            <a:p>
              <a:pPr marL="214313" indent="-214313" algn="just">
                <a:lnSpc>
                  <a:spcPct val="120000"/>
                </a:lnSpc>
                <a:buFont typeface="Wingdings" panose="05000000000000000000" pitchFamily="2" charset="2"/>
                <a:buChar char="§"/>
                <a:defRPr/>
              </a:pPr>
              <a:endParaRPr lang="fi-FI" sz="1200" b="1" dirty="0">
                <a:solidFill>
                  <a:schemeClr val="bg1"/>
                </a:solidFill>
                <a:latin typeface="Antique Olive Roman"/>
                <a:cs typeface="Lucida Sans Unicode" pitchFamily="34" charset="0"/>
              </a:endParaRPr>
            </a:p>
            <a:p>
              <a:pPr marL="214313" indent="-214313" algn="just">
                <a:lnSpc>
                  <a:spcPct val="120000"/>
                </a:lnSpc>
                <a:buFont typeface="Wingdings" panose="05000000000000000000" pitchFamily="2" charset="2"/>
                <a:buChar char="§"/>
                <a:defRPr/>
              </a:pPr>
              <a:r>
                <a:rPr lang="fi-FI" sz="1200" b="1" dirty="0">
                  <a:solidFill>
                    <a:schemeClr val="bg1"/>
                  </a:solidFill>
                  <a:latin typeface="Antique Olive Roman"/>
                  <a:cs typeface="Lucida Sans Unicode" pitchFamily="34" charset="0"/>
                </a:rPr>
                <a:t>Dilaksanakan secara kumpulan, bilangan maksimum ahli kumpulan adalah 3 orang dan setiap ahli hendaklah mengambil bahagian dalam projek secara aktif.</a:t>
              </a:r>
              <a:endParaRPr lang="en-US" sz="1200" b="1" dirty="0">
                <a:solidFill>
                  <a:schemeClr val="bg1"/>
                </a:solidFill>
                <a:latin typeface="Antique Olive Roman"/>
                <a:cs typeface="Lucida Sans Unicode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47492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4649" y="1119798"/>
            <a:ext cx="734444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sv-SE" sz="2100" b="1" dirty="0">
                <a:latin typeface="Antique Olive Roman"/>
                <a:ea typeface="Tahoma" pitchFamily="34" charset="0"/>
                <a:cs typeface="Tahoma" pitchFamily="34" charset="0"/>
              </a:rPr>
              <a:t>FORMAT LAPORAN &amp; KANDUNGAN PROJEK AKHIR</a:t>
            </a:r>
            <a:endParaRPr lang="sv-SE" sz="2100" dirty="0">
              <a:latin typeface="Antique Olive Roman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 Diagonal Corner Rectangle 10"/>
          <p:cNvSpPr/>
          <p:nvPr/>
        </p:nvSpPr>
        <p:spPr>
          <a:xfrm>
            <a:off x="1830586" y="1689646"/>
            <a:ext cx="5732860" cy="4007644"/>
          </a:xfrm>
          <a:prstGeom prst="round2Diag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28625" indent="-257175">
              <a:spcBef>
                <a:spcPts val="450"/>
              </a:spcBef>
              <a:buFont typeface="+mj-lt"/>
              <a:buAutoNum type="alphaLcPeriod"/>
              <a:tabLst>
                <a:tab pos="462915" algn="l"/>
              </a:tabLst>
              <a:defRPr/>
            </a:pPr>
            <a:r>
              <a:rPr lang="fi-FI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Muka Hadapan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428625" indent="-257175">
              <a:buFont typeface="+mj-lt"/>
              <a:buAutoNum type="alphaLcPeriod"/>
              <a:tabLst>
                <a:tab pos="462915" algn="l"/>
              </a:tabLst>
              <a:defRPr/>
            </a:pPr>
            <a:r>
              <a:rPr lang="fi-FI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Senarai Kandungan Termasuk Muka Surat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428625" indent="-257175">
              <a:buFont typeface="+mj-lt"/>
              <a:buAutoNum type="alphaLcPeriod"/>
              <a:tabLst>
                <a:tab pos="462915" algn="l"/>
              </a:tabLst>
              <a:defRPr/>
            </a:pPr>
            <a:r>
              <a:rPr lang="fi-FI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Abstrak – Maklumat Keseluruhan Projek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428625" indent="-257175">
              <a:buFont typeface="+mj-lt"/>
              <a:buAutoNum type="alphaLcPeriod"/>
              <a:tabLst>
                <a:tab pos="428625" algn="l"/>
                <a:tab pos="462915" algn="l"/>
              </a:tabLst>
              <a:defRPr/>
            </a:pPr>
            <a:r>
              <a:rPr lang="fi-FI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Pengenalan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428625" indent="-257175">
              <a:buFont typeface="+mj-lt"/>
              <a:buAutoNum type="alphaLcPeriod"/>
              <a:tabLst>
                <a:tab pos="462915" algn="l"/>
              </a:tabLst>
              <a:defRPr/>
            </a:pPr>
            <a:r>
              <a:rPr lang="fi-FI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Kandungan/Isi Yang Meran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gkumi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:</a:t>
            </a:r>
          </a:p>
          <a:p>
            <a:pPr marL="685800" indent="-257175">
              <a:buFont typeface="Wingdings" pitchFamily="2" charset="2"/>
              <a:buChar char="Ø"/>
              <a:tabLst>
                <a:tab pos="685800" algn="l"/>
              </a:tabLst>
              <a:defRPr/>
            </a:pPr>
            <a:r>
              <a:rPr lang="fi-FI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Objektif, Skop Dan Lain-lain Lagi.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685800" indent="-257175">
              <a:buFont typeface="Wingdings" pitchFamily="2" charset="2"/>
              <a:buChar char="Ø"/>
              <a:tabLst>
                <a:tab pos="685800" algn="l"/>
              </a:tabLst>
              <a:defRPr/>
            </a:pP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Keterangan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Tentang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Projek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685800" indent="-257175">
              <a:buFont typeface="Wingdings" pitchFamily="2" charset="2"/>
              <a:buChar char="Ø"/>
              <a:tabLst>
                <a:tab pos="685800" algn="l"/>
              </a:tabLst>
              <a:defRPr/>
            </a:pP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Jika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Projek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Berkumpulan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Nyatakan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Dengan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Jelas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Skop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Kerja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/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Peranan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Setiap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Ahli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Kumpulan</a:t>
            </a:r>
          </a:p>
          <a:p>
            <a:pPr marL="685800" indent="-257175">
              <a:buFont typeface="Wingdings" pitchFamily="2" charset="2"/>
              <a:buChar char="Ø"/>
              <a:tabLst>
                <a:tab pos="685800" algn="l"/>
              </a:tabLst>
              <a:defRPr/>
            </a:pP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Kebaikan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Dan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Kekurangan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(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Sekiranya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Berkenaan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)</a:t>
            </a:r>
          </a:p>
          <a:p>
            <a:pPr marL="685800" indent="-257175">
              <a:buFont typeface="Wingdings" pitchFamily="2" charset="2"/>
              <a:buChar char="Ø"/>
              <a:tabLst>
                <a:tab pos="685800" algn="l"/>
              </a:tabLst>
              <a:defRPr/>
            </a:pP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Kegunaan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Projek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Akhir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Tersebut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685800" indent="-257175">
              <a:buFont typeface="Wingdings" pitchFamily="2" charset="2"/>
              <a:buChar char="Ø"/>
              <a:tabLst>
                <a:tab pos="685800" algn="l"/>
              </a:tabLst>
              <a:defRPr/>
            </a:pP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Teori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685800" indent="-257175">
              <a:buFont typeface="Wingdings" pitchFamily="2" charset="2"/>
              <a:buChar char="Ø"/>
              <a:tabLst>
                <a:tab pos="685800" algn="l"/>
              </a:tabLst>
              <a:defRPr/>
            </a:pP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Rajah Blok</a:t>
            </a:r>
          </a:p>
          <a:p>
            <a:pPr marL="685800" indent="-257175">
              <a:buFont typeface="Wingdings" pitchFamily="2" charset="2"/>
              <a:buChar char="Ø"/>
              <a:tabLst>
                <a:tab pos="685800" algn="l"/>
              </a:tabLst>
              <a:defRPr/>
            </a:pP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Carta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Alir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685800" indent="-257175">
              <a:buFont typeface="Wingdings" pitchFamily="2" charset="2"/>
              <a:buChar char="Ø"/>
              <a:tabLst>
                <a:tab pos="685800" algn="l"/>
              </a:tabLst>
              <a:defRPr/>
            </a:pP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Susunatur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Pelan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685800" indent="-257175">
              <a:buFont typeface="Wingdings" pitchFamily="2" charset="2"/>
              <a:buChar char="Ø"/>
              <a:tabLst>
                <a:tab pos="685800" algn="l"/>
              </a:tabLst>
              <a:defRPr/>
            </a:pPr>
            <a:r>
              <a:rPr lang="en-US" sz="1200" i="1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Software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/ </a:t>
            </a:r>
            <a:r>
              <a:rPr lang="en-US" sz="1200" i="1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Hardware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Yang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Digunakan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685800" indent="-257175">
              <a:buFont typeface="Wingdings" pitchFamily="2" charset="2"/>
              <a:buChar char="Ø"/>
              <a:tabLst>
                <a:tab pos="685800" algn="l"/>
              </a:tabLst>
              <a:defRPr/>
            </a:pP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Lakaran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/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Lukisan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428625" indent="-257175">
              <a:buFont typeface="+mj-lt"/>
              <a:buAutoNum type="alphaLcPeriod" startAt="6"/>
              <a:tabLst>
                <a:tab pos="634365" algn="l"/>
              </a:tabLst>
              <a:defRPr/>
            </a:pP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Lain-lain Yang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Berkaitan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/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Sesuai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  <a:p>
            <a:pPr marL="428625" indent="-257175">
              <a:buFont typeface="+mj-lt"/>
              <a:buAutoNum type="alphaLcPeriod" startAt="6"/>
              <a:tabLst>
                <a:tab pos="462915" algn="l"/>
              </a:tabLst>
              <a:defRPr/>
            </a:pP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Rumusan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.</a:t>
            </a:r>
          </a:p>
          <a:p>
            <a:pPr marL="428625" indent="-257175">
              <a:spcAft>
                <a:spcPts val="450"/>
              </a:spcAft>
              <a:buFont typeface="+mj-lt"/>
              <a:buAutoNum type="alphaLcPeriod" startAt="6"/>
              <a:tabLst>
                <a:tab pos="428625" algn="l"/>
                <a:tab pos="462915" algn="l"/>
              </a:tabLst>
              <a:defRPr/>
            </a:pP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Carta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Ghant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–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Perancangan</a:t>
            </a:r>
            <a:r>
              <a:rPr lang="en-US" sz="1200" dirty="0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ntique Olive Roman"/>
                <a:ea typeface="Times New Roman"/>
                <a:cs typeface="Arial" pitchFamily="34" charset="0"/>
              </a:rPr>
              <a:t>Projek</a:t>
            </a:r>
            <a:endParaRPr lang="en-US" sz="1200" dirty="0">
              <a:solidFill>
                <a:schemeClr val="bg1"/>
              </a:solidFill>
              <a:latin typeface="Antique Olive Roman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21394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952404" y="1294153"/>
            <a:ext cx="530423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fi-FI" sz="2100" b="1" dirty="0">
                <a:latin typeface="Antique Olive Roman"/>
                <a:ea typeface="Tahoma" pitchFamily="34" charset="0"/>
                <a:cs typeface="Tahoma" pitchFamily="34" charset="0"/>
              </a:rPr>
              <a:t>Skema Pemarkahan Projek Akhir</a:t>
            </a:r>
            <a:endParaRPr lang="fi-FI" sz="2100" dirty="0">
              <a:latin typeface="Antique Olive Roman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872804"/>
              </p:ext>
            </p:extLst>
          </p:nvPr>
        </p:nvGraphicFramePr>
        <p:xfrm>
          <a:off x="1839517" y="2000250"/>
          <a:ext cx="5679281" cy="3486160"/>
        </p:xfrm>
        <a:graphic>
          <a:graphicData uri="http://schemas.openxmlformats.org/drawingml/2006/table">
            <a:tbl>
              <a:tblPr/>
              <a:tblGrid>
                <a:gridCol w="1941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4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788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Perkara Dinilai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635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Perincian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635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Peratus Markah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635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885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Hasil Keseluruhan </a:t>
                      </a:r>
                    </a:p>
                  </a:txBody>
                  <a:tcPr marL="6350" marR="6350" marT="6350" marB="0" anchor="ctr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Pengetahuan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50%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6350" marR="6350" marT="6350" marB="0" anchor="ctr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2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Kreativiti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3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Komitmen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4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Kebolehgunaan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5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Kefungsian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Projek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  </a:t>
                      </a: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788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Laporan Projek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6350" marR="6350" marT="6350" marB="0" anchor="ctr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Kandungan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 </a:t>
                      </a: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25%</a:t>
                      </a: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6350" marR="6350" marT="6350" marB="0" anchor="ctr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2"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Format</a:t>
                      </a: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3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Rujukan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 </a:t>
                      </a: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4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Keseluruhan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7885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Persembahan Projek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6350" marR="6350" marT="6350" marB="0" anchor="ctr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Kandungan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 </a:t>
                      </a: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25%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6350" marR="6350" marT="6350" marB="0" anchor="ctr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2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Penggunaan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 AVA</a:t>
                      </a: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3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Persediaan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4"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Gaya </a:t>
                      </a: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Penyampaian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5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Soal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Jawab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7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Lucida Sans Unicode" pitchFamily="34" charset="0"/>
                        <a:buAutoNum type="alphaUcPeriod" startAt="6"/>
                        <a:tabLst/>
                      </a:pP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ntique Olive Roman"/>
                          <a:cs typeface="Arial" pitchFamily="34" charset="0"/>
                        </a:rPr>
                        <a:t>Komunikasi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tique Olive Roman"/>
                        <a:cs typeface="Arial" pitchFamily="34" charset="0"/>
                      </a:endParaRPr>
                    </a:p>
                  </a:txBody>
                  <a:tcPr marL="114300" marR="6350" marT="6350" marB="0" anchor="b" horzOverflow="overflow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621263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929909" y="1107885"/>
            <a:ext cx="5398487" cy="651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7000"/>
              </a:lnSpc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</a:pPr>
            <a:r>
              <a:rPr lang="en-GB" altLang="en-US" sz="2100" b="1">
                <a:latin typeface="Antique Olive Roman"/>
                <a:cs typeface="Tahoma" panose="020B0604030504040204" pitchFamily="34" charset="0"/>
              </a:rPr>
              <a:t>PANEL PENILAI PROJEK AKHIR</a:t>
            </a:r>
            <a:endParaRPr lang="en-GB" altLang="en-US" sz="2100" b="1" dirty="0">
              <a:latin typeface="Antique Olive Roman"/>
              <a:cs typeface="Tahoma" panose="020B0604030504040204" pitchFamily="34" charset="0"/>
            </a:endParaRPr>
          </a:p>
        </p:txBody>
      </p:sp>
      <p:grpSp>
        <p:nvGrpSpPr>
          <p:cNvPr id="11" name="Group 7"/>
          <p:cNvGrpSpPr>
            <a:grpSpLocks/>
          </p:cNvGrpSpPr>
          <p:nvPr/>
        </p:nvGrpSpPr>
        <p:grpSpPr bwMode="auto">
          <a:xfrm>
            <a:off x="2440781" y="2057400"/>
            <a:ext cx="1114425" cy="1190625"/>
            <a:chOff x="2141" y="1584"/>
            <a:chExt cx="1248" cy="1296"/>
          </a:xfrm>
        </p:grpSpPr>
        <p:grpSp>
          <p:nvGrpSpPr>
            <p:cNvPr id="14" name="Group 8"/>
            <p:cNvGrpSpPr>
              <a:grpSpLocks/>
            </p:cNvGrpSpPr>
            <p:nvPr/>
          </p:nvGrpSpPr>
          <p:grpSpPr bwMode="auto">
            <a:xfrm>
              <a:off x="2141" y="1584"/>
              <a:ext cx="1248" cy="1296"/>
              <a:chOff x="4054" y="1920"/>
              <a:chExt cx="1680" cy="1680"/>
            </a:xfrm>
          </p:grpSpPr>
          <p:sp>
            <p:nvSpPr>
              <p:cNvPr id="16" name="Oval 9"/>
              <p:cNvSpPr>
                <a:spLocks noChangeArrowheads="1"/>
              </p:cNvSpPr>
              <p:nvPr/>
            </p:nvSpPr>
            <p:spPr bwMode="gray">
              <a:xfrm>
                <a:off x="4054" y="1920"/>
                <a:ext cx="1680" cy="1680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en-US" sz="1500">
                  <a:latin typeface="Antique Olive Roman"/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gray">
              <a:xfrm>
                <a:off x="4246" y="1949"/>
                <a:ext cx="1296" cy="633"/>
              </a:xfrm>
              <a:custGeom>
                <a:avLst/>
                <a:gdLst>
                  <a:gd name="T0" fmla="*/ 642 w 1321"/>
                  <a:gd name="T1" fmla="*/ 5 h 712"/>
                  <a:gd name="T2" fmla="*/ 649 w 1321"/>
                  <a:gd name="T3" fmla="*/ 6 h 712"/>
                  <a:gd name="T4" fmla="*/ 651 w 1321"/>
                  <a:gd name="T5" fmla="*/ 6 h 712"/>
                  <a:gd name="T6" fmla="*/ 648 w 1321"/>
                  <a:gd name="T7" fmla="*/ 7 h 712"/>
                  <a:gd name="T8" fmla="*/ 640 w 1321"/>
                  <a:gd name="T9" fmla="*/ 8 h 712"/>
                  <a:gd name="T10" fmla="*/ 627 w 1321"/>
                  <a:gd name="T11" fmla="*/ 8 h 712"/>
                  <a:gd name="T12" fmla="*/ 611 w 1321"/>
                  <a:gd name="T13" fmla="*/ 8 h 712"/>
                  <a:gd name="T14" fmla="*/ 589 w 1321"/>
                  <a:gd name="T15" fmla="*/ 9 h 712"/>
                  <a:gd name="T16" fmla="*/ 566 w 1321"/>
                  <a:gd name="T17" fmla="*/ 9 h 712"/>
                  <a:gd name="T18" fmla="*/ 538 w 1321"/>
                  <a:gd name="T19" fmla="*/ 9 h 712"/>
                  <a:gd name="T20" fmla="*/ 508 w 1321"/>
                  <a:gd name="T21" fmla="*/ 9 h 712"/>
                  <a:gd name="T22" fmla="*/ 477 w 1321"/>
                  <a:gd name="T23" fmla="*/ 10 h 712"/>
                  <a:gd name="T24" fmla="*/ 441 w 1321"/>
                  <a:gd name="T25" fmla="*/ 10 h 712"/>
                  <a:gd name="T26" fmla="*/ 407 w 1321"/>
                  <a:gd name="T27" fmla="*/ 10 h 712"/>
                  <a:gd name="T28" fmla="*/ 392 w 1321"/>
                  <a:gd name="T29" fmla="*/ 10 h 712"/>
                  <a:gd name="T30" fmla="*/ 234 w 1321"/>
                  <a:gd name="T31" fmla="*/ 10 h 712"/>
                  <a:gd name="T32" fmla="*/ 232 w 1321"/>
                  <a:gd name="T33" fmla="*/ 10 h 712"/>
                  <a:gd name="T34" fmla="*/ 202 w 1321"/>
                  <a:gd name="T35" fmla="*/ 10 h 712"/>
                  <a:gd name="T36" fmla="*/ 172 w 1321"/>
                  <a:gd name="T37" fmla="*/ 10 h 712"/>
                  <a:gd name="T38" fmla="*/ 144 w 1321"/>
                  <a:gd name="T39" fmla="*/ 10 h 712"/>
                  <a:gd name="T40" fmla="*/ 118 w 1321"/>
                  <a:gd name="T41" fmla="*/ 9 h 712"/>
                  <a:gd name="T42" fmla="*/ 93 w 1321"/>
                  <a:gd name="T43" fmla="*/ 9 h 712"/>
                  <a:gd name="T44" fmla="*/ 71 w 1321"/>
                  <a:gd name="T45" fmla="*/ 9 h 712"/>
                  <a:gd name="T46" fmla="*/ 53 w 1321"/>
                  <a:gd name="T47" fmla="*/ 9 h 712"/>
                  <a:gd name="T48" fmla="*/ 30 w 1321"/>
                  <a:gd name="T49" fmla="*/ 9 h 712"/>
                  <a:gd name="T50" fmla="*/ 26 w 1321"/>
                  <a:gd name="T51" fmla="*/ 8 h 712"/>
                  <a:gd name="T52" fmla="*/ 18 w 1321"/>
                  <a:gd name="T53" fmla="*/ 8 h 712"/>
                  <a:gd name="T54" fmla="*/ 6 w 1321"/>
                  <a:gd name="T55" fmla="*/ 8 h 712"/>
                  <a:gd name="T56" fmla="*/ 0 w 1321"/>
                  <a:gd name="T57" fmla="*/ 7 h 712"/>
                  <a:gd name="T58" fmla="*/ 0 w 1321"/>
                  <a:gd name="T59" fmla="*/ 7 h 712"/>
                  <a:gd name="T60" fmla="*/ 4 w 1321"/>
                  <a:gd name="T61" fmla="*/ 6 h 712"/>
                  <a:gd name="T62" fmla="*/ 16 w 1321"/>
                  <a:gd name="T63" fmla="*/ 6 h 712"/>
                  <a:gd name="T64" fmla="*/ 26 w 1321"/>
                  <a:gd name="T65" fmla="*/ 4 h 712"/>
                  <a:gd name="T66" fmla="*/ 49 w 1321"/>
                  <a:gd name="T67" fmla="*/ 4 h 712"/>
                  <a:gd name="T68" fmla="*/ 73 w 1321"/>
                  <a:gd name="T69" fmla="*/ 4 h 712"/>
                  <a:gd name="T70" fmla="*/ 102 w 1321"/>
                  <a:gd name="T71" fmla="*/ 4 h 712"/>
                  <a:gd name="T72" fmla="*/ 132 w 1321"/>
                  <a:gd name="T73" fmla="*/ 4 h 712"/>
                  <a:gd name="T74" fmla="*/ 169 w 1321"/>
                  <a:gd name="T75" fmla="*/ 4 h 712"/>
                  <a:gd name="T76" fmla="*/ 205 w 1321"/>
                  <a:gd name="T77" fmla="*/ 4 h 712"/>
                  <a:gd name="T78" fmla="*/ 245 w 1321"/>
                  <a:gd name="T79" fmla="*/ 4 h 712"/>
                  <a:gd name="T80" fmla="*/ 286 w 1321"/>
                  <a:gd name="T81" fmla="*/ 4 h 712"/>
                  <a:gd name="T82" fmla="*/ 330 w 1321"/>
                  <a:gd name="T83" fmla="*/ 0 h 712"/>
                  <a:gd name="T84" fmla="*/ 330 w 1321"/>
                  <a:gd name="T85" fmla="*/ 0 h 712"/>
                  <a:gd name="T86" fmla="*/ 375 w 1321"/>
                  <a:gd name="T87" fmla="*/ 4 h 712"/>
                  <a:gd name="T88" fmla="*/ 417 w 1321"/>
                  <a:gd name="T89" fmla="*/ 4 h 712"/>
                  <a:gd name="T90" fmla="*/ 459 w 1321"/>
                  <a:gd name="T91" fmla="*/ 4 h 712"/>
                  <a:gd name="T92" fmla="*/ 498 w 1321"/>
                  <a:gd name="T93" fmla="*/ 4 h 712"/>
                  <a:gd name="T94" fmla="*/ 534 w 1321"/>
                  <a:gd name="T95" fmla="*/ 4 h 712"/>
                  <a:gd name="T96" fmla="*/ 567 w 1321"/>
                  <a:gd name="T97" fmla="*/ 4 h 712"/>
                  <a:gd name="T98" fmla="*/ 596 w 1321"/>
                  <a:gd name="T99" fmla="*/ 4 h 712"/>
                  <a:gd name="T100" fmla="*/ 621 w 1321"/>
                  <a:gd name="T101" fmla="*/ 4 h 712"/>
                  <a:gd name="T102" fmla="*/ 642 w 1321"/>
                  <a:gd name="T103" fmla="*/ 5 h 712"/>
                  <a:gd name="T104" fmla="*/ 642 w 1321"/>
                  <a:gd name="T105" fmla="*/ 5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ms-MY" sz="1500">
                  <a:latin typeface="Antique Olive Roman"/>
                </a:endParaRPr>
              </a:p>
            </p:txBody>
          </p:sp>
        </p:grpSp>
        <p:sp>
          <p:nvSpPr>
            <p:cNvPr id="15" name="Text Box 11"/>
            <p:cNvSpPr txBox="1">
              <a:spLocks noChangeArrowheads="1"/>
            </p:cNvSpPr>
            <p:nvPr/>
          </p:nvSpPr>
          <p:spPr bwMode="gray">
            <a:xfrm>
              <a:off x="2498" y="2088"/>
              <a:ext cx="620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500" b="1">
                  <a:solidFill>
                    <a:srgbClr val="000000"/>
                  </a:solidFill>
                  <a:latin typeface="Antique Olive Roman"/>
                </a:rPr>
                <a:t>PPL</a:t>
              </a:r>
            </a:p>
          </p:txBody>
        </p:sp>
      </p:grpSp>
      <p:grpSp>
        <p:nvGrpSpPr>
          <p:cNvPr id="18" name="Group 14"/>
          <p:cNvGrpSpPr>
            <a:grpSpLocks/>
          </p:cNvGrpSpPr>
          <p:nvPr/>
        </p:nvGrpSpPr>
        <p:grpSpPr bwMode="auto">
          <a:xfrm>
            <a:off x="3068241" y="3995737"/>
            <a:ext cx="1143000" cy="1204913"/>
            <a:chOff x="1888" y="3831"/>
            <a:chExt cx="1680" cy="1694"/>
          </a:xfrm>
        </p:grpSpPr>
        <p:sp>
          <p:nvSpPr>
            <p:cNvPr id="19" name="Oval 15"/>
            <p:cNvSpPr>
              <a:spLocks noChangeArrowheads="1"/>
            </p:cNvSpPr>
            <p:nvPr/>
          </p:nvSpPr>
          <p:spPr bwMode="gray">
            <a:xfrm>
              <a:off x="1888" y="3845"/>
              <a:ext cx="1680" cy="1680"/>
            </a:xfrm>
            <a:prstGeom prst="ellipse">
              <a:avLst/>
            </a:prstGeom>
            <a:solidFill>
              <a:srgbClr val="6699FF"/>
            </a:solidFill>
            <a:ln w="9525">
              <a:noFill/>
              <a:round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>
                <a:defRPr/>
              </a:pPr>
              <a:endParaRPr lang="en-US" sz="1350">
                <a:latin typeface="Antique Olive Roman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gray">
            <a:xfrm>
              <a:off x="2080" y="3831"/>
              <a:ext cx="1295" cy="633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/>
            <a:lstStyle/>
            <a:p>
              <a:pPr>
                <a:defRPr/>
              </a:pPr>
              <a:endParaRPr lang="en-US" sz="1350">
                <a:latin typeface="Antique Olive Roman"/>
              </a:endParaRPr>
            </a:p>
          </p:txBody>
        </p:sp>
      </p:grpSp>
      <p:sp>
        <p:nvSpPr>
          <p:cNvPr id="21" name="Oval 21"/>
          <p:cNvSpPr>
            <a:spLocks noChangeArrowheads="1"/>
          </p:cNvSpPr>
          <p:nvPr/>
        </p:nvSpPr>
        <p:spPr bwMode="gray">
          <a:xfrm>
            <a:off x="4057653" y="2022926"/>
            <a:ext cx="1143001" cy="119551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sz="1350">
              <a:latin typeface="Antique Olive Roman"/>
            </a:endParaRPr>
          </a:p>
        </p:txBody>
      </p:sp>
      <p:grpSp>
        <p:nvGrpSpPr>
          <p:cNvPr id="22" name="Group 27"/>
          <p:cNvGrpSpPr>
            <a:grpSpLocks/>
          </p:cNvGrpSpPr>
          <p:nvPr/>
        </p:nvGrpSpPr>
        <p:grpSpPr bwMode="auto">
          <a:xfrm>
            <a:off x="5486400" y="2022872"/>
            <a:ext cx="1143000" cy="1203722"/>
            <a:chOff x="2016" y="1920"/>
            <a:chExt cx="1680" cy="1680"/>
          </a:xfrm>
        </p:grpSpPr>
        <p:sp>
          <p:nvSpPr>
            <p:cNvPr id="23" name="Oval 28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ln>
              <a:noFill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en-US" sz="1350">
                <a:latin typeface="Antique Olive Roman"/>
              </a:endParaRPr>
            </a:p>
          </p:txBody>
        </p:sp>
        <p:sp>
          <p:nvSpPr>
            <p:cNvPr id="24" name="Freeform 29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642 w 1321"/>
                <a:gd name="T1" fmla="*/ 5 h 712"/>
                <a:gd name="T2" fmla="*/ 649 w 1321"/>
                <a:gd name="T3" fmla="*/ 6 h 712"/>
                <a:gd name="T4" fmla="*/ 651 w 1321"/>
                <a:gd name="T5" fmla="*/ 6 h 712"/>
                <a:gd name="T6" fmla="*/ 648 w 1321"/>
                <a:gd name="T7" fmla="*/ 7 h 712"/>
                <a:gd name="T8" fmla="*/ 640 w 1321"/>
                <a:gd name="T9" fmla="*/ 8 h 712"/>
                <a:gd name="T10" fmla="*/ 627 w 1321"/>
                <a:gd name="T11" fmla="*/ 8 h 712"/>
                <a:gd name="T12" fmla="*/ 611 w 1321"/>
                <a:gd name="T13" fmla="*/ 8 h 712"/>
                <a:gd name="T14" fmla="*/ 589 w 1321"/>
                <a:gd name="T15" fmla="*/ 9 h 712"/>
                <a:gd name="T16" fmla="*/ 566 w 1321"/>
                <a:gd name="T17" fmla="*/ 9 h 712"/>
                <a:gd name="T18" fmla="*/ 538 w 1321"/>
                <a:gd name="T19" fmla="*/ 9 h 712"/>
                <a:gd name="T20" fmla="*/ 508 w 1321"/>
                <a:gd name="T21" fmla="*/ 9 h 712"/>
                <a:gd name="T22" fmla="*/ 477 w 1321"/>
                <a:gd name="T23" fmla="*/ 10 h 712"/>
                <a:gd name="T24" fmla="*/ 441 w 1321"/>
                <a:gd name="T25" fmla="*/ 10 h 712"/>
                <a:gd name="T26" fmla="*/ 407 w 1321"/>
                <a:gd name="T27" fmla="*/ 10 h 712"/>
                <a:gd name="T28" fmla="*/ 392 w 1321"/>
                <a:gd name="T29" fmla="*/ 10 h 712"/>
                <a:gd name="T30" fmla="*/ 234 w 1321"/>
                <a:gd name="T31" fmla="*/ 10 h 712"/>
                <a:gd name="T32" fmla="*/ 232 w 1321"/>
                <a:gd name="T33" fmla="*/ 10 h 712"/>
                <a:gd name="T34" fmla="*/ 202 w 1321"/>
                <a:gd name="T35" fmla="*/ 10 h 712"/>
                <a:gd name="T36" fmla="*/ 172 w 1321"/>
                <a:gd name="T37" fmla="*/ 10 h 712"/>
                <a:gd name="T38" fmla="*/ 144 w 1321"/>
                <a:gd name="T39" fmla="*/ 10 h 712"/>
                <a:gd name="T40" fmla="*/ 118 w 1321"/>
                <a:gd name="T41" fmla="*/ 9 h 712"/>
                <a:gd name="T42" fmla="*/ 93 w 1321"/>
                <a:gd name="T43" fmla="*/ 9 h 712"/>
                <a:gd name="T44" fmla="*/ 71 w 1321"/>
                <a:gd name="T45" fmla="*/ 9 h 712"/>
                <a:gd name="T46" fmla="*/ 53 w 1321"/>
                <a:gd name="T47" fmla="*/ 9 h 712"/>
                <a:gd name="T48" fmla="*/ 30 w 1321"/>
                <a:gd name="T49" fmla="*/ 9 h 712"/>
                <a:gd name="T50" fmla="*/ 26 w 1321"/>
                <a:gd name="T51" fmla="*/ 8 h 712"/>
                <a:gd name="T52" fmla="*/ 18 w 1321"/>
                <a:gd name="T53" fmla="*/ 8 h 712"/>
                <a:gd name="T54" fmla="*/ 6 w 1321"/>
                <a:gd name="T55" fmla="*/ 8 h 712"/>
                <a:gd name="T56" fmla="*/ 0 w 1321"/>
                <a:gd name="T57" fmla="*/ 7 h 712"/>
                <a:gd name="T58" fmla="*/ 0 w 1321"/>
                <a:gd name="T59" fmla="*/ 7 h 712"/>
                <a:gd name="T60" fmla="*/ 4 w 1321"/>
                <a:gd name="T61" fmla="*/ 6 h 712"/>
                <a:gd name="T62" fmla="*/ 16 w 1321"/>
                <a:gd name="T63" fmla="*/ 6 h 712"/>
                <a:gd name="T64" fmla="*/ 26 w 1321"/>
                <a:gd name="T65" fmla="*/ 4 h 712"/>
                <a:gd name="T66" fmla="*/ 49 w 1321"/>
                <a:gd name="T67" fmla="*/ 4 h 712"/>
                <a:gd name="T68" fmla="*/ 73 w 1321"/>
                <a:gd name="T69" fmla="*/ 4 h 712"/>
                <a:gd name="T70" fmla="*/ 102 w 1321"/>
                <a:gd name="T71" fmla="*/ 4 h 712"/>
                <a:gd name="T72" fmla="*/ 132 w 1321"/>
                <a:gd name="T73" fmla="*/ 4 h 712"/>
                <a:gd name="T74" fmla="*/ 169 w 1321"/>
                <a:gd name="T75" fmla="*/ 4 h 712"/>
                <a:gd name="T76" fmla="*/ 205 w 1321"/>
                <a:gd name="T77" fmla="*/ 4 h 712"/>
                <a:gd name="T78" fmla="*/ 245 w 1321"/>
                <a:gd name="T79" fmla="*/ 4 h 712"/>
                <a:gd name="T80" fmla="*/ 286 w 1321"/>
                <a:gd name="T81" fmla="*/ 4 h 712"/>
                <a:gd name="T82" fmla="*/ 330 w 1321"/>
                <a:gd name="T83" fmla="*/ 0 h 712"/>
                <a:gd name="T84" fmla="*/ 330 w 1321"/>
                <a:gd name="T85" fmla="*/ 0 h 712"/>
                <a:gd name="T86" fmla="*/ 375 w 1321"/>
                <a:gd name="T87" fmla="*/ 4 h 712"/>
                <a:gd name="T88" fmla="*/ 417 w 1321"/>
                <a:gd name="T89" fmla="*/ 4 h 712"/>
                <a:gd name="T90" fmla="*/ 459 w 1321"/>
                <a:gd name="T91" fmla="*/ 4 h 712"/>
                <a:gd name="T92" fmla="*/ 498 w 1321"/>
                <a:gd name="T93" fmla="*/ 4 h 712"/>
                <a:gd name="T94" fmla="*/ 534 w 1321"/>
                <a:gd name="T95" fmla="*/ 4 h 712"/>
                <a:gd name="T96" fmla="*/ 567 w 1321"/>
                <a:gd name="T97" fmla="*/ 4 h 712"/>
                <a:gd name="T98" fmla="*/ 596 w 1321"/>
                <a:gd name="T99" fmla="*/ 4 h 712"/>
                <a:gd name="T100" fmla="*/ 621 w 1321"/>
                <a:gd name="T101" fmla="*/ 4 h 712"/>
                <a:gd name="T102" fmla="*/ 642 w 1321"/>
                <a:gd name="T103" fmla="*/ 5 h 712"/>
                <a:gd name="T104" fmla="*/ 642 w 1321"/>
                <a:gd name="T105" fmla="*/ 5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0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eaLnBrk="1" hangingPunct="1">
                <a:defRPr/>
              </a:pPr>
              <a:endParaRPr lang="ms-MY" sz="1350">
                <a:latin typeface="Antique Olive Roman"/>
              </a:endParaRPr>
            </a:p>
          </p:txBody>
        </p:sp>
      </p:grpSp>
      <p:sp>
        <p:nvSpPr>
          <p:cNvPr id="25" name="Text Box 11"/>
          <p:cNvSpPr txBox="1">
            <a:spLocks noChangeArrowheads="1"/>
          </p:cNvSpPr>
          <p:nvPr/>
        </p:nvSpPr>
        <p:spPr bwMode="gray">
          <a:xfrm>
            <a:off x="3168759" y="4171415"/>
            <a:ext cx="941284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500" b="1" dirty="0">
                <a:solidFill>
                  <a:srgbClr val="FF0000"/>
                </a:solidFill>
                <a:latin typeface="Antique Olive Roman"/>
              </a:rPr>
              <a:t>Wakil</a:t>
            </a:r>
          </a:p>
          <a:p>
            <a:pPr algn="ctr"/>
            <a:r>
              <a:rPr lang="en-US" altLang="en-US" sz="1500" b="1" dirty="0" err="1">
                <a:solidFill>
                  <a:srgbClr val="FF0000"/>
                </a:solidFill>
                <a:latin typeface="Antique Olive Roman"/>
              </a:rPr>
              <a:t>Industri</a:t>
            </a:r>
            <a:r>
              <a:rPr lang="en-US" altLang="en-US" sz="1500" b="1" dirty="0">
                <a:solidFill>
                  <a:srgbClr val="FF0000"/>
                </a:solidFill>
                <a:latin typeface="Antique Olive Roman"/>
              </a:rPr>
              <a:t> </a:t>
            </a:r>
          </a:p>
          <a:p>
            <a:pPr algn="ctr"/>
            <a:r>
              <a:rPr lang="en-US" altLang="en-US" sz="1500" b="1" dirty="0">
                <a:solidFill>
                  <a:srgbClr val="FF0000"/>
                </a:solidFill>
                <a:latin typeface="Antique Olive Roman"/>
              </a:rPr>
              <a:t>(TAC)</a:t>
            </a: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gray">
          <a:xfrm>
            <a:off x="4044090" y="2137992"/>
            <a:ext cx="109356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500" b="1" dirty="0" err="1">
                <a:latin typeface="Antique Olive Roman"/>
              </a:rPr>
              <a:t>Pegawai</a:t>
            </a:r>
            <a:r>
              <a:rPr lang="en-US" altLang="en-US" sz="1500" b="1" dirty="0">
                <a:latin typeface="Antique Olive Roman"/>
              </a:rPr>
              <a:t> </a:t>
            </a:r>
          </a:p>
          <a:p>
            <a:pPr algn="ctr"/>
            <a:r>
              <a:rPr lang="en-US" altLang="en-US" sz="1500" b="1" dirty="0" err="1">
                <a:latin typeface="Antique Olive Roman"/>
              </a:rPr>
              <a:t>Pengesah</a:t>
            </a:r>
            <a:endParaRPr lang="en-US" altLang="en-US" sz="1500" b="1" dirty="0">
              <a:latin typeface="Antique Olive Roman"/>
            </a:endParaRPr>
          </a:p>
          <a:p>
            <a:pPr algn="ctr"/>
            <a:r>
              <a:rPr lang="en-US" altLang="en-US" sz="1500" b="1" dirty="0">
                <a:latin typeface="Antique Olive Roman"/>
              </a:rPr>
              <a:t> </a:t>
            </a:r>
            <a:r>
              <a:rPr lang="en-US" altLang="en-US" sz="1500" b="1" dirty="0" err="1">
                <a:latin typeface="Antique Olive Roman"/>
              </a:rPr>
              <a:t>Dalaman</a:t>
            </a:r>
            <a:endParaRPr lang="en-US" altLang="en-US" sz="1500" b="1" dirty="0">
              <a:latin typeface="Antique Olive Roman"/>
            </a:endParaRPr>
          </a:p>
          <a:p>
            <a:pPr algn="ctr"/>
            <a:r>
              <a:rPr lang="en-US" altLang="en-US" sz="1500" b="1" dirty="0">
                <a:latin typeface="Antique Olive Roman"/>
              </a:rPr>
              <a:t>(PPD)</a:t>
            </a: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gray">
          <a:xfrm>
            <a:off x="5555075" y="2239810"/>
            <a:ext cx="100700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500" b="1" dirty="0" err="1">
                <a:latin typeface="Antique Olive Roman"/>
              </a:rPr>
              <a:t>Pegawai</a:t>
            </a:r>
            <a:r>
              <a:rPr lang="en-US" altLang="en-US" sz="1500" b="1" dirty="0">
                <a:latin typeface="Antique Olive Roman"/>
              </a:rPr>
              <a:t> </a:t>
            </a:r>
          </a:p>
          <a:p>
            <a:pPr algn="ctr"/>
            <a:r>
              <a:rPr lang="en-US" altLang="en-US" sz="1500" b="1" dirty="0" err="1">
                <a:latin typeface="Antique Olive Roman"/>
              </a:rPr>
              <a:t>Penilai</a:t>
            </a:r>
            <a:endParaRPr lang="en-US" altLang="en-US" sz="1500" b="1" dirty="0">
              <a:latin typeface="Antique Olive Roman"/>
            </a:endParaRPr>
          </a:p>
          <a:p>
            <a:pPr algn="ctr"/>
            <a:r>
              <a:rPr lang="en-US" altLang="en-US" sz="1500" b="1" dirty="0">
                <a:latin typeface="Antique Olive Roman"/>
              </a:rPr>
              <a:t>(PP)</a:t>
            </a:r>
          </a:p>
        </p:txBody>
      </p:sp>
      <p:grpSp>
        <p:nvGrpSpPr>
          <p:cNvPr id="28" name="Group 7"/>
          <p:cNvGrpSpPr>
            <a:grpSpLocks/>
          </p:cNvGrpSpPr>
          <p:nvPr/>
        </p:nvGrpSpPr>
        <p:grpSpPr bwMode="auto">
          <a:xfrm>
            <a:off x="4800600" y="3980260"/>
            <a:ext cx="1114425" cy="1190625"/>
            <a:chOff x="2141" y="1584"/>
            <a:chExt cx="1248" cy="1296"/>
          </a:xfrm>
        </p:grpSpPr>
        <p:grpSp>
          <p:nvGrpSpPr>
            <p:cNvPr id="29" name="Group 8"/>
            <p:cNvGrpSpPr>
              <a:grpSpLocks/>
            </p:cNvGrpSpPr>
            <p:nvPr/>
          </p:nvGrpSpPr>
          <p:grpSpPr bwMode="auto">
            <a:xfrm>
              <a:off x="2141" y="1584"/>
              <a:ext cx="1248" cy="1296"/>
              <a:chOff x="4054" y="1920"/>
              <a:chExt cx="1680" cy="1680"/>
            </a:xfrm>
          </p:grpSpPr>
          <p:sp>
            <p:nvSpPr>
              <p:cNvPr id="31" name="Oval 9"/>
              <p:cNvSpPr>
                <a:spLocks noChangeArrowheads="1"/>
              </p:cNvSpPr>
              <p:nvPr/>
            </p:nvSpPr>
            <p:spPr bwMode="gray">
              <a:xfrm>
                <a:off x="4054" y="1920"/>
                <a:ext cx="1680" cy="1680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en-US" sz="1500">
                  <a:latin typeface="Antique Olive Roman"/>
                </a:endParaRPr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gray">
              <a:xfrm>
                <a:off x="4246" y="1949"/>
                <a:ext cx="1296" cy="633"/>
              </a:xfrm>
              <a:custGeom>
                <a:avLst/>
                <a:gdLst>
                  <a:gd name="T0" fmla="*/ 642 w 1321"/>
                  <a:gd name="T1" fmla="*/ 5 h 712"/>
                  <a:gd name="T2" fmla="*/ 649 w 1321"/>
                  <a:gd name="T3" fmla="*/ 6 h 712"/>
                  <a:gd name="T4" fmla="*/ 651 w 1321"/>
                  <a:gd name="T5" fmla="*/ 6 h 712"/>
                  <a:gd name="T6" fmla="*/ 648 w 1321"/>
                  <a:gd name="T7" fmla="*/ 7 h 712"/>
                  <a:gd name="T8" fmla="*/ 640 w 1321"/>
                  <a:gd name="T9" fmla="*/ 8 h 712"/>
                  <a:gd name="T10" fmla="*/ 627 w 1321"/>
                  <a:gd name="T11" fmla="*/ 8 h 712"/>
                  <a:gd name="T12" fmla="*/ 611 w 1321"/>
                  <a:gd name="T13" fmla="*/ 8 h 712"/>
                  <a:gd name="T14" fmla="*/ 589 w 1321"/>
                  <a:gd name="T15" fmla="*/ 9 h 712"/>
                  <a:gd name="T16" fmla="*/ 566 w 1321"/>
                  <a:gd name="T17" fmla="*/ 9 h 712"/>
                  <a:gd name="T18" fmla="*/ 538 w 1321"/>
                  <a:gd name="T19" fmla="*/ 9 h 712"/>
                  <a:gd name="T20" fmla="*/ 508 w 1321"/>
                  <a:gd name="T21" fmla="*/ 9 h 712"/>
                  <a:gd name="T22" fmla="*/ 477 w 1321"/>
                  <a:gd name="T23" fmla="*/ 10 h 712"/>
                  <a:gd name="T24" fmla="*/ 441 w 1321"/>
                  <a:gd name="T25" fmla="*/ 10 h 712"/>
                  <a:gd name="T26" fmla="*/ 407 w 1321"/>
                  <a:gd name="T27" fmla="*/ 10 h 712"/>
                  <a:gd name="T28" fmla="*/ 392 w 1321"/>
                  <a:gd name="T29" fmla="*/ 10 h 712"/>
                  <a:gd name="T30" fmla="*/ 234 w 1321"/>
                  <a:gd name="T31" fmla="*/ 10 h 712"/>
                  <a:gd name="T32" fmla="*/ 232 w 1321"/>
                  <a:gd name="T33" fmla="*/ 10 h 712"/>
                  <a:gd name="T34" fmla="*/ 202 w 1321"/>
                  <a:gd name="T35" fmla="*/ 10 h 712"/>
                  <a:gd name="T36" fmla="*/ 172 w 1321"/>
                  <a:gd name="T37" fmla="*/ 10 h 712"/>
                  <a:gd name="T38" fmla="*/ 144 w 1321"/>
                  <a:gd name="T39" fmla="*/ 10 h 712"/>
                  <a:gd name="T40" fmla="*/ 118 w 1321"/>
                  <a:gd name="T41" fmla="*/ 9 h 712"/>
                  <a:gd name="T42" fmla="*/ 93 w 1321"/>
                  <a:gd name="T43" fmla="*/ 9 h 712"/>
                  <a:gd name="T44" fmla="*/ 71 w 1321"/>
                  <a:gd name="T45" fmla="*/ 9 h 712"/>
                  <a:gd name="T46" fmla="*/ 53 w 1321"/>
                  <a:gd name="T47" fmla="*/ 9 h 712"/>
                  <a:gd name="T48" fmla="*/ 30 w 1321"/>
                  <a:gd name="T49" fmla="*/ 9 h 712"/>
                  <a:gd name="T50" fmla="*/ 26 w 1321"/>
                  <a:gd name="T51" fmla="*/ 8 h 712"/>
                  <a:gd name="T52" fmla="*/ 18 w 1321"/>
                  <a:gd name="T53" fmla="*/ 8 h 712"/>
                  <a:gd name="T54" fmla="*/ 6 w 1321"/>
                  <a:gd name="T55" fmla="*/ 8 h 712"/>
                  <a:gd name="T56" fmla="*/ 0 w 1321"/>
                  <a:gd name="T57" fmla="*/ 7 h 712"/>
                  <a:gd name="T58" fmla="*/ 0 w 1321"/>
                  <a:gd name="T59" fmla="*/ 7 h 712"/>
                  <a:gd name="T60" fmla="*/ 4 w 1321"/>
                  <a:gd name="T61" fmla="*/ 6 h 712"/>
                  <a:gd name="T62" fmla="*/ 16 w 1321"/>
                  <a:gd name="T63" fmla="*/ 6 h 712"/>
                  <a:gd name="T64" fmla="*/ 26 w 1321"/>
                  <a:gd name="T65" fmla="*/ 4 h 712"/>
                  <a:gd name="T66" fmla="*/ 49 w 1321"/>
                  <a:gd name="T67" fmla="*/ 4 h 712"/>
                  <a:gd name="T68" fmla="*/ 73 w 1321"/>
                  <a:gd name="T69" fmla="*/ 4 h 712"/>
                  <a:gd name="T70" fmla="*/ 102 w 1321"/>
                  <a:gd name="T71" fmla="*/ 4 h 712"/>
                  <a:gd name="T72" fmla="*/ 132 w 1321"/>
                  <a:gd name="T73" fmla="*/ 4 h 712"/>
                  <a:gd name="T74" fmla="*/ 169 w 1321"/>
                  <a:gd name="T75" fmla="*/ 4 h 712"/>
                  <a:gd name="T76" fmla="*/ 205 w 1321"/>
                  <a:gd name="T77" fmla="*/ 4 h 712"/>
                  <a:gd name="T78" fmla="*/ 245 w 1321"/>
                  <a:gd name="T79" fmla="*/ 4 h 712"/>
                  <a:gd name="T80" fmla="*/ 286 w 1321"/>
                  <a:gd name="T81" fmla="*/ 4 h 712"/>
                  <a:gd name="T82" fmla="*/ 330 w 1321"/>
                  <a:gd name="T83" fmla="*/ 0 h 712"/>
                  <a:gd name="T84" fmla="*/ 330 w 1321"/>
                  <a:gd name="T85" fmla="*/ 0 h 712"/>
                  <a:gd name="T86" fmla="*/ 375 w 1321"/>
                  <a:gd name="T87" fmla="*/ 4 h 712"/>
                  <a:gd name="T88" fmla="*/ 417 w 1321"/>
                  <a:gd name="T89" fmla="*/ 4 h 712"/>
                  <a:gd name="T90" fmla="*/ 459 w 1321"/>
                  <a:gd name="T91" fmla="*/ 4 h 712"/>
                  <a:gd name="T92" fmla="*/ 498 w 1321"/>
                  <a:gd name="T93" fmla="*/ 4 h 712"/>
                  <a:gd name="T94" fmla="*/ 534 w 1321"/>
                  <a:gd name="T95" fmla="*/ 4 h 712"/>
                  <a:gd name="T96" fmla="*/ 567 w 1321"/>
                  <a:gd name="T97" fmla="*/ 4 h 712"/>
                  <a:gd name="T98" fmla="*/ 596 w 1321"/>
                  <a:gd name="T99" fmla="*/ 4 h 712"/>
                  <a:gd name="T100" fmla="*/ 621 w 1321"/>
                  <a:gd name="T101" fmla="*/ 4 h 712"/>
                  <a:gd name="T102" fmla="*/ 642 w 1321"/>
                  <a:gd name="T103" fmla="*/ 5 h 712"/>
                  <a:gd name="T104" fmla="*/ 642 w 1321"/>
                  <a:gd name="T105" fmla="*/ 5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ms-MY" sz="1500">
                  <a:latin typeface="Antique Olive Roman"/>
                </a:endParaRPr>
              </a:p>
            </p:txBody>
          </p:sp>
        </p:grpSp>
        <p:sp>
          <p:nvSpPr>
            <p:cNvPr id="30" name="Text Box 11"/>
            <p:cNvSpPr txBox="1">
              <a:spLocks noChangeArrowheads="1"/>
            </p:cNvSpPr>
            <p:nvPr/>
          </p:nvSpPr>
          <p:spPr bwMode="gray">
            <a:xfrm>
              <a:off x="2462" y="2016"/>
              <a:ext cx="627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500" b="1" dirty="0">
                  <a:solidFill>
                    <a:srgbClr val="000000"/>
                  </a:solidFill>
                  <a:latin typeface="Antique Olive Roman"/>
                </a:rPr>
                <a:t>JPK</a:t>
              </a:r>
            </a:p>
          </p:txBody>
        </p:sp>
      </p:grp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3190876" y="3451623"/>
            <a:ext cx="262771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500" b="1" dirty="0">
                <a:solidFill>
                  <a:srgbClr val="FF0000"/>
                </a:solidFill>
                <a:latin typeface="Antique Olive Roman"/>
              </a:rPr>
              <a:t>ATAU</a:t>
            </a:r>
          </a:p>
        </p:txBody>
      </p:sp>
    </p:spTree>
    <p:extLst>
      <p:ext uri="{BB962C8B-B14F-4D97-AF65-F5344CB8AC3E}">
        <p14:creationId xmlns:p14="http://schemas.microsoft.com/office/powerpoint/2010/main" val="362795106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2051585" y="1336797"/>
            <a:ext cx="4929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100" b="1" dirty="0">
                <a:latin typeface="Antique Olive Roman"/>
                <a:cs typeface="Tahoma" panose="020B0604030504040204" pitchFamily="34" charset="0"/>
              </a:rPr>
              <a:t>PANEL PENILAI PROJEK AKHIR</a:t>
            </a:r>
          </a:p>
        </p:txBody>
      </p:sp>
      <p:grpSp>
        <p:nvGrpSpPr>
          <p:cNvPr id="11" name="Group 2"/>
          <p:cNvGrpSpPr>
            <a:grpSpLocks/>
          </p:cNvGrpSpPr>
          <p:nvPr/>
        </p:nvGrpSpPr>
        <p:grpSpPr bwMode="auto">
          <a:xfrm>
            <a:off x="1523347" y="2057399"/>
            <a:ext cx="6880931" cy="3086102"/>
            <a:chOff x="1763713" y="1981200"/>
            <a:chExt cx="6424614" cy="1539875"/>
          </a:xfrm>
        </p:grpSpPr>
        <p:grpSp>
          <p:nvGrpSpPr>
            <p:cNvPr id="14" name="Group 24"/>
            <p:cNvGrpSpPr>
              <a:grpSpLocks/>
            </p:cNvGrpSpPr>
            <p:nvPr/>
          </p:nvGrpSpPr>
          <p:grpSpPr bwMode="auto">
            <a:xfrm>
              <a:off x="1828800" y="1981200"/>
              <a:ext cx="5897563" cy="701675"/>
              <a:chOff x="1152" y="1248"/>
              <a:chExt cx="3715" cy="44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gray">
              <a:xfrm>
                <a:off x="1152" y="1248"/>
                <a:ext cx="3696" cy="442"/>
              </a:xfrm>
              <a:custGeom>
                <a:avLst/>
                <a:gdLst>
                  <a:gd name="T0" fmla="*/ 2 w 4864"/>
                  <a:gd name="T1" fmla="*/ 1 h 769"/>
                  <a:gd name="T2" fmla="*/ 2 w 4864"/>
                  <a:gd name="T3" fmla="*/ 1 h 769"/>
                  <a:gd name="T4" fmla="*/ 2 w 4864"/>
                  <a:gd name="T5" fmla="*/ 1 h 769"/>
                  <a:gd name="T6" fmla="*/ 2 w 4864"/>
                  <a:gd name="T7" fmla="*/ 1 h 769"/>
                  <a:gd name="T8" fmla="*/ 2 w 4864"/>
                  <a:gd name="T9" fmla="*/ 1 h 769"/>
                  <a:gd name="T10" fmla="*/ 2 w 4864"/>
                  <a:gd name="T11" fmla="*/ 1 h 769"/>
                  <a:gd name="T12" fmla="*/ 2 w 4864"/>
                  <a:gd name="T13" fmla="*/ 1 h 769"/>
                  <a:gd name="T14" fmla="*/ 2 w 4864"/>
                  <a:gd name="T15" fmla="*/ 1 h 769"/>
                  <a:gd name="T16" fmla="*/ 2 w 4864"/>
                  <a:gd name="T17" fmla="*/ 1 h 769"/>
                  <a:gd name="T18" fmla="*/ 2 w 4864"/>
                  <a:gd name="T19" fmla="*/ 1 h 769"/>
                  <a:gd name="T20" fmla="*/ 2 w 4864"/>
                  <a:gd name="T21" fmla="*/ 1 h 769"/>
                  <a:gd name="T22" fmla="*/ 2 w 4864"/>
                  <a:gd name="T23" fmla="*/ 1 h 769"/>
                  <a:gd name="T24" fmla="*/ 2 w 4864"/>
                  <a:gd name="T25" fmla="*/ 1 h 769"/>
                  <a:gd name="T26" fmla="*/ 2 w 4864"/>
                  <a:gd name="T27" fmla="*/ 1 h 769"/>
                  <a:gd name="T28" fmla="*/ 2 w 4864"/>
                  <a:gd name="T29" fmla="*/ 1 h 769"/>
                  <a:gd name="T30" fmla="*/ 2 w 4864"/>
                  <a:gd name="T31" fmla="*/ 1 h 769"/>
                  <a:gd name="T32" fmla="*/ 2 w 4864"/>
                  <a:gd name="T33" fmla="*/ 1 h 769"/>
                  <a:gd name="T34" fmla="*/ 2 w 4864"/>
                  <a:gd name="T35" fmla="*/ 1 h 769"/>
                  <a:gd name="T36" fmla="*/ 2 w 4864"/>
                  <a:gd name="T37" fmla="*/ 1 h 769"/>
                  <a:gd name="T38" fmla="*/ 2 w 4864"/>
                  <a:gd name="T39" fmla="*/ 1 h 769"/>
                  <a:gd name="T40" fmla="*/ 2 w 4864"/>
                  <a:gd name="T41" fmla="*/ 1 h 769"/>
                  <a:gd name="T42" fmla="*/ 2 w 4864"/>
                  <a:gd name="T43" fmla="*/ 1 h 769"/>
                  <a:gd name="T44" fmla="*/ 2 w 4864"/>
                  <a:gd name="T45" fmla="*/ 1 h 769"/>
                  <a:gd name="T46" fmla="*/ 2 w 4864"/>
                  <a:gd name="T47" fmla="*/ 1 h 769"/>
                  <a:gd name="T48" fmla="*/ 2 w 4864"/>
                  <a:gd name="T49" fmla="*/ 1 h 769"/>
                  <a:gd name="T50" fmla="*/ 2 w 4864"/>
                  <a:gd name="T51" fmla="*/ 1 h 769"/>
                  <a:gd name="T52" fmla="*/ 2 w 4864"/>
                  <a:gd name="T53" fmla="*/ 1 h 769"/>
                  <a:gd name="T54" fmla="*/ 2 w 4864"/>
                  <a:gd name="T55" fmla="*/ 1 h 769"/>
                  <a:gd name="T56" fmla="*/ 2 w 4864"/>
                  <a:gd name="T57" fmla="*/ 1 h 769"/>
                  <a:gd name="T58" fmla="*/ 2 w 4864"/>
                  <a:gd name="T59" fmla="*/ 1 h 769"/>
                  <a:gd name="T60" fmla="*/ 2 w 4864"/>
                  <a:gd name="T61" fmla="*/ 1 h 769"/>
                  <a:gd name="T62" fmla="*/ 2 w 4864"/>
                  <a:gd name="T63" fmla="*/ 1 h 769"/>
                  <a:gd name="T64" fmla="*/ 2 w 4864"/>
                  <a:gd name="T65" fmla="*/ 1 h 769"/>
                  <a:gd name="T66" fmla="*/ 2 w 4864"/>
                  <a:gd name="T67" fmla="*/ 1 h 769"/>
                  <a:gd name="T68" fmla="*/ 2 w 4864"/>
                  <a:gd name="T69" fmla="*/ 1 h 769"/>
                  <a:gd name="T70" fmla="*/ 2 w 4864"/>
                  <a:gd name="T71" fmla="*/ 1 h 769"/>
                  <a:gd name="T72" fmla="*/ 2 w 4864"/>
                  <a:gd name="T73" fmla="*/ 1 h 76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864"/>
                  <a:gd name="T112" fmla="*/ 0 h 769"/>
                  <a:gd name="T113" fmla="*/ 4864 w 4864"/>
                  <a:gd name="T114" fmla="*/ 769 h 76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864" h="769">
                    <a:moveTo>
                      <a:pt x="306" y="4"/>
                    </a:moveTo>
                    <a:cubicBezTo>
                      <a:pt x="265" y="21"/>
                      <a:pt x="307" y="25"/>
                      <a:pt x="266" y="42"/>
                    </a:cubicBezTo>
                    <a:cubicBezTo>
                      <a:pt x="228" y="27"/>
                      <a:pt x="225" y="21"/>
                      <a:pt x="167" y="42"/>
                    </a:cubicBezTo>
                    <a:cubicBezTo>
                      <a:pt x="141" y="52"/>
                      <a:pt x="142" y="90"/>
                      <a:pt x="107" y="103"/>
                    </a:cubicBezTo>
                    <a:cubicBezTo>
                      <a:pt x="84" y="130"/>
                      <a:pt x="69" y="156"/>
                      <a:pt x="46" y="182"/>
                    </a:cubicBezTo>
                    <a:cubicBezTo>
                      <a:pt x="53" y="188"/>
                      <a:pt x="61" y="196"/>
                      <a:pt x="69" y="200"/>
                    </a:cubicBezTo>
                    <a:cubicBezTo>
                      <a:pt x="76" y="204"/>
                      <a:pt x="94" y="200"/>
                      <a:pt x="91" y="209"/>
                    </a:cubicBezTo>
                    <a:cubicBezTo>
                      <a:pt x="89" y="218"/>
                      <a:pt x="47" y="232"/>
                      <a:pt x="38" y="235"/>
                    </a:cubicBezTo>
                    <a:cubicBezTo>
                      <a:pt x="20" y="298"/>
                      <a:pt x="37" y="278"/>
                      <a:pt x="0" y="306"/>
                    </a:cubicBezTo>
                    <a:cubicBezTo>
                      <a:pt x="5" y="314"/>
                      <a:pt x="11" y="322"/>
                      <a:pt x="15" y="332"/>
                    </a:cubicBezTo>
                    <a:cubicBezTo>
                      <a:pt x="27" y="345"/>
                      <a:pt x="65" y="366"/>
                      <a:pt x="69" y="385"/>
                    </a:cubicBezTo>
                    <a:cubicBezTo>
                      <a:pt x="71" y="398"/>
                      <a:pt x="28" y="428"/>
                      <a:pt x="38" y="447"/>
                    </a:cubicBezTo>
                    <a:cubicBezTo>
                      <a:pt x="28" y="480"/>
                      <a:pt x="110" y="494"/>
                      <a:pt x="129" y="499"/>
                    </a:cubicBezTo>
                    <a:cubicBezTo>
                      <a:pt x="157" y="521"/>
                      <a:pt x="162" y="579"/>
                      <a:pt x="198" y="587"/>
                    </a:cubicBezTo>
                    <a:cubicBezTo>
                      <a:pt x="275" y="607"/>
                      <a:pt x="321" y="631"/>
                      <a:pt x="400" y="635"/>
                    </a:cubicBezTo>
                    <a:cubicBezTo>
                      <a:pt x="471" y="643"/>
                      <a:pt x="513" y="654"/>
                      <a:pt x="568" y="655"/>
                    </a:cubicBezTo>
                    <a:cubicBezTo>
                      <a:pt x="628" y="661"/>
                      <a:pt x="700" y="664"/>
                      <a:pt x="760" y="671"/>
                    </a:cubicBezTo>
                    <a:cubicBezTo>
                      <a:pt x="817" y="693"/>
                      <a:pt x="869" y="677"/>
                      <a:pt x="928" y="699"/>
                    </a:cubicBezTo>
                    <a:cubicBezTo>
                      <a:pt x="1070" y="753"/>
                      <a:pt x="1355" y="693"/>
                      <a:pt x="1355" y="693"/>
                    </a:cubicBezTo>
                    <a:cubicBezTo>
                      <a:pt x="1539" y="731"/>
                      <a:pt x="1520" y="737"/>
                      <a:pt x="1751" y="746"/>
                    </a:cubicBezTo>
                    <a:cubicBezTo>
                      <a:pt x="1912" y="769"/>
                      <a:pt x="1924" y="727"/>
                      <a:pt x="2228" y="743"/>
                    </a:cubicBezTo>
                    <a:cubicBezTo>
                      <a:pt x="2298" y="752"/>
                      <a:pt x="2337" y="736"/>
                      <a:pt x="2388" y="739"/>
                    </a:cubicBezTo>
                    <a:cubicBezTo>
                      <a:pt x="2439" y="742"/>
                      <a:pt x="2496" y="758"/>
                      <a:pt x="2535" y="762"/>
                    </a:cubicBezTo>
                    <a:cubicBezTo>
                      <a:pt x="2574" y="766"/>
                      <a:pt x="2586" y="753"/>
                      <a:pt x="2624" y="761"/>
                    </a:cubicBezTo>
                    <a:cubicBezTo>
                      <a:pt x="2654" y="767"/>
                      <a:pt x="2674" y="747"/>
                      <a:pt x="2710" y="746"/>
                    </a:cubicBezTo>
                    <a:cubicBezTo>
                      <a:pt x="2816" y="740"/>
                      <a:pt x="2923" y="740"/>
                      <a:pt x="3030" y="737"/>
                    </a:cubicBezTo>
                    <a:cubicBezTo>
                      <a:pt x="3165" y="698"/>
                      <a:pt x="3192" y="700"/>
                      <a:pt x="3372" y="693"/>
                    </a:cubicBezTo>
                    <a:cubicBezTo>
                      <a:pt x="3491" y="677"/>
                      <a:pt x="3585" y="649"/>
                      <a:pt x="3707" y="640"/>
                    </a:cubicBezTo>
                    <a:cubicBezTo>
                      <a:pt x="3778" y="612"/>
                      <a:pt x="3647" y="661"/>
                      <a:pt x="3814" y="623"/>
                    </a:cubicBezTo>
                    <a:cubicBezTo>
                      <a:pt x="3939" y="593"/>
                      <a:pt x="3882" y="589"/>
                      <a:pt x="4057" y="579"/>
                    </a:cubicBezTo>
                    <a:cubicBezTo>
                      <a:pt x="4154" y="551"/>
                      <a:pt x="4197" y="549"/>
                      <a:pt x="4316" y="543"/>
                    </a:cubicBezTo>
                    <a:cubicBezTo>
                      <a:pt x="4293" y="535"/>
                      <a:pt x="4233" y="529"/>
                      <a:pt x="4225" y="526"/>
                    </a:cubicBezTo>
                    <a:cubicBezTo>
                      <a:pt x="4217" y="523"/>
                      <a:pt x="4240" y="518"/>
                      <a:pt x="4247" y="517"/>
                    </a:cubicBezTo>
                    <a:cubicBezTo>
                      <a:pt x="4275" y="513"/>
                      <a:pt x="4303" y="511"/>
                      <a:pt x="4331" y="508"/>
                    </a:cubicBezTo>
                    <a:cubicBezTo>
                      <a:pt x="4303" y="505"/>
                      <a:pt x="4275" y="504"/>
                      <a:pt x="4247" y="499"/>
                    </a:cubicBezTo>
                    <a:cubicBezTo>
                      <a:pt x="4240" y="498"/>
                      <a:pt x="4221" y="499"/>
                      <a:pt x="4225" y="491"/>
                    </a:cubicBezTo>
                    <a:cubicBezTo>
                      <a:pt x="4230" y="480"/>
                      <a:pt x="4245" y="485"/>
                      <a:pt x="4255" y="482"/>
                    </a:cubicBezTo>
                    <a:cubicBezTo>
                      <a:pt x="4318" y="494"/>
                      <a:pt x="4297" y="507"/>
                      <a:pt x="4346" y="526"/>
                    </a:cubicBezTo>
                    <a:cubicBezTo>
                      <a:pt x="4398" y="511"/>
                      <a:pt x="4453" y="470"/>
                      <a:pt x="4506" y="464"/>
                    </a:cubicBezTo>
                    <a:cubicBezTo>
                      <a:pt x="4552" y="460"/>
                      <a:pt x="4598" y="458"/>
                      <a:pt x="4643" y="455"/>
                    </a:cubicBezTo>
                    <a:cubicBezTo>
                      <a:pt x="4690" y="420"/>
                      <a:pt x="4742" y="423"/>
                      <a:pt x="4795" y="411"/>
                    </a:cubicBezTo>
                    <a:cubicBezTo>
                      <a:pt x="4834" y="382"/>
                      <a:pt x="4813" y="403"/>
                      <a:pt x="4849" y="341"/>
                    </a:cubicBezTo>
                    <a:cubicBezTo>
                      <a:pt x="4854" y="332"/>
                      <a:pt x="4864" y="314"/>
                      <a:pt x="4864" y="314"/>
                    </a:cubicBezTo>
                    <a:cubicBezTo>
                      <a:pt x="4803" y="279"/>
                      <a:pt x="4742" y="285"/>
                      <a:pt x="4674" y="279"/>
                    </a:cubicBezTo>
                    <a:cubicBezTo>
                      <a:pt x="4490" y="287"/>
                      <a:pt x="4499" y="279"/>
                      <a:pt x="4384" y="306"/>
                    </a:cubicBezTo>
                    <a:cubicBezTo>
                      <a:pt x="4293" y="303"/>
                      <a:pt x="4202" y="303"/>
                      <a:pt x="4110" y="297"/>
                    </a:cubicBezTo>
                    <a:cubicBezTo>
                      <a:pt x="4103" y="297"/>
                      <a:pt x="4126" y="288"/>
                      <a:pt x="4133" y="288"/>
                    </a:cubicBezTo>
                    <a:cubicBezTo>
                      <a:pt x="4187" y="288"/>
                      <a:pt x="4240" y="294"/>
                      <a:pt x="4293" y="297"/>
                    </a:cubicBezTo>
                    <a:cubicBezTo>
                      <a:pt x="4391" y="282"/>
                      <a:pt x="4444" y="268"/>
                      <a:pt x="4552" y="262"/>
                    </a:cubicBezTo>
                    <a:cubicBezTo>
                      <a:pt x="4601" y="247"/>
                      <a:pt x="4610" y="232"/>
                      <a:pt x="4651" y="200"/>
                    </a:cubicBezTo>
                    <a:cubicBezTo>
                      <a:pt x="4609" y="188"/>
                      <a:pt x="4562" y="193"/>
                      <a:pt x="4521" y="174"/>
                    </a:cubicBezTo>
                    <a:cubicBezTo>
                      <a:pt x="4514" y="171"/>
                      <a:pt x="4516" y="156"/>
                      <a:pt x="4514" y="147"/>
                    </a:cubicBezTo>
                    <a:cubicBezTo>
                      <a:pt x="4141" y="166"/>
                      <a:pt x="4291" y="156"/>
                      <a:pt x="4065" y="174"/>
                    </a:cubicBezTo>
                    <a:cubicBezTo>
                      <a:pt x="4015" y="182"/>
                      <a:pt x="3972" y="194"/>
                      <a:pt x="3920" y="174"/>
                    </a:cubicBezTo>
                    <a:cubicBezTo>
                      <a:pt x="3911" y="171"/>
                      <a:pt x="3935" y="160"/>
                      <a:pt x="3943" y="156"/>
                    </a:cubicBezTo>
                    <a:cubicBezTo>
                      <a:pt x="3951" y="152"/>
                      <a:pt x="3958" y="150"/>
                      <a:pt x="3966" y="147"/>
                    </a:cubicBezTo>
                    <a:cubicBezTo>
                      <a:pt x="3918" y="110"/>
                      <a:pt x="3968" y="135"/>
                      <a:pt x="3935" y="77"/>
                    </a:cubicBezTo>
                    <a:cubicBezTo>
                      <a:pt x="3812" y="86"/>
                      <a:pt x="3702" y="113"/>
                      <a:pt x="3578" y="121"/>
                    </a:cubicBezTo>
                    <a:cubicBezTo>
                      <a:pt x="3524" y="128"/>
                      <a:pt x="3477" y="135"/>
                      <a:pt x="3425" y="156"/>
                    </a:cubicBezTo>
                    <a:cubicBezTo>
                      <a:pt x="3342" y="188"/>
                      <a:pt x="3248" y="162"/>
                      <a:pt x="3159" y="165"/>
                    </a:cubicBezTo>
                    <a:cubicBezTo>
                      <a:pt x="2928" y="254"/>
                      <a:pt x="2813" y="169"/>
                      <a:pt x="2544" y="191"/>
                    </a:cubicBezTo>
                    <a:cubicBezTo>
                      <a:pt x="2445" y="200"/>
                      <a:pt x="2305" y="198"/>
                      <a:pt x="2260" y="187"/>
                    </a:cubicBezTo>
                    <a:cubicBezTo>
                      <a:pt x="2172" y="153"/>
                      <a:pt x="2149" y="194"/>
                      <a:pt x="2056" y="195"/>
                    </a:cubicBezTo>
                    <a:cubicBezTo>
                      <a:pt x="1964" y="187"/>
                      <a:pt x="1913" y="188"/>
                      <a:pt x="1880" y="175"/>
                    </a:cubicBezTo>
                    <a:cubicBezTo>
                      <a:pt x="1790" y="181"/>
                      <a:pt x="1677" y="212"/>
                      <a:pt x="1591" y="191"/>
                    </a:cubicBezTo>
                    <a:cubicBezTo>
                      <a:pt x="1548" y="181"/>
                      <a:pt x="1503" y="186"/>
                      <a:pt x="1460" y="175"/>
                    </a:cubicBezTo>
                    <a:cubicBezTo>
                      <a:pt x="1435" y="185"/>
                      <a:pt x="1426" y="155"/>
                      <a:pt x="1401" y="165"/>
                    </a:cubicBezTo>
                    <a:cubicBezTo>
                      <a:pt x="1252" y="156"/>
                      <a:pt x="1118" y="135"/>
                      <a:pt x="967" y="130"/>
                    </a:cubicBezTo>
                    <a:cubicBezTo>
                      <a:pt x="926" y="125"/>
                      <a:pt x="836" y="116"/>
                      <a:pt x="799" y="103"/>
                    </a:cubicBezTo>
                    <a:cubicBezTo>
                      <a:pt x="798" y="103"/>
                      <a:pt x="754" y="62"/>
                      <a:pt x="746" y="59"/>
                    </a:cubicBezTo>
                    <a:cubicBezTo>
                      <a:pt x="686" y="39"/>
                      <a:pt x="609" y="39"/>
                      <a:pt x="548" y="33"/>
                    </a:cubicBezTo>
                    <a:cubicBezTo>
                      <a:pt x="523" y="22"/>
                      <a:pt x="497" y="17"/>
                      <a:pt x="472" y="6"/>
                    </a:cubicBezTo>
                    <a:cubicBezTo>
                      <a:pt x="441" y="9"/>
                      <a:pt x="411" y="11"/>
                      <a:pt x="381" y="15"/>
                    </a:cubicBezTo>
                    <a:cubicBezTo>
                      <a:pt x="353" y="15"/>
                      <a:pt x="325" y="0"/>
                      <a:pt x="306" y="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C6B562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1350">
                  <a:latin typeface="Antique Olive Roman"/>
                </a:endParaRPr>
              </a:p>
            </p:txBody>
          </p:sp>
          <p:sp>
            <p:nvSpPr>
              <p:cNvPr id="19" name="Rectangle 6"/>
              <p:cNvSpPr>
                <a:spLocks noChangeArrowheads="1"/>
              </p:cNvSpPr>
              <p:nvPr/>
            </p:nvSpPr>
            <p:spPr bwMode="auto">
              <a:xfrm>
                <a:off x="1241" y="1300"/>
                <a:ext cx="3626" cy="3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fi-FI" altLang="en-US" b="1">
                    <a:latin typeface="Antique Olive Roman"/>
                    <a:cs typeface="Times New Roman" panose="02020603050405020304" pitchFamily="18" charset="0"/>
                  </a:rPr>
                  <a:t>Setiap ahli panel akan memberi penilaian berasaskan skema pemarkahan yang telah diselarakan oleh Pentadbir Induk mengikut skema pemarkahan projek akhir yang ditetapkan oleh JPK. </a:t>
                </a:r>
                <a:endParaRPr lang="en-US" altLang="en-US" b="1">
                  <a:solidFill>
                    <a:srgbClr val="000000"/>
                  </a:solidFill>
                  <a:latin typeface="Antique Olive Roman"/>
                </a:endParaRPr>
              </a:p>
            </p:txBody>
          </p:sp>
        </p:grpSp>
        <p:grpSp>
          <p:nvGrpSpPr>
            <p:cNvPr id="15" name="Group 25"/>
            <p:cNvGrpSpPr>
              <a:grpSpLocks/>
            </p:cNvGrpSpPr>
            <p:nvPr/>
          </p:nvGrpSpPr>
          <p:grpSpPr bwMode="auto">
            <a:xfrm>
              <a:off x="1763713" y="2819400"/>
              <a:ext cx="6424614" cy="701675"/>
              <a:chOff x="1111" y="1776"/>
              <a:chExt cx="4047" cy="442"/>
            </a:xfrm>
          </p:grpSpPr>
          <p:sp>
            <p:nvSpPr>
              <p:cNvPr id="16" name="Freeform 8"/>
              <p:cNvSpPr>
                <a:spLocks/>
              </p:cNvSpPr>
              <p:nvPr/>
            </p:nvSpPr>
            <p:spPr bwMode="gray">
              <a:xfrm>
                <a:off x="1152" y="1776"/>
                <a:ext cx="3696" cy="442"/>
              </a:xfrm>
              <a:custGeom>
                <a:avLst/>
                <a:gdLst>
                  <a:gd name="T0" fmla="*/ 2 w 4864"/>
                  <a:gd name="T1" fmla="*/ 1 h 769"/>
                  <a:gd name="T2" fmla="*/ 2 w 4864"/>
                  <a:gd name="T3" fmla="*/ 1 h 769"/>
                  <a:gd name="T4" fmla="*/ 2 w 4864"/>
                  <a:gd name="T5" fmla="*/ 1 h 769"/>
                  <a:gd name="T6" fmla="*/ 2 w 4864"/>
                  <a:gd name="T7" fmla="*/ 1 h 769"/>
                  <a:gd name="T8" fmla="*/ 2 w 4864"/>
                  <a:gd name="T9" fmla="*/ 1 h 769"/>
                  <a:gd name="T10" fmla="*/ 2 w 4864"/>
                  <a:gd name="T11" fmla="*/ 1 h 769"/>
                  <a:gd name="T12" fmla="*/ 2 w 4864"/>
                  <a:gd name="T13" fmla="*/ 1 h 769"/>
                  <a:gd name="T14" fmla="*/ 2 w 4864"/>
                  <a:gd name="T15" fmla="*/ 1 h 769"/>
                  <a:gd name="T16" fmla="*/ 2 w 4864"/>
                  <a:gd name="T17" fmla="*/ 1 h 769"/>
                  <a:gd name="T18" fmla="*/ 2 w 4864"/>
                  <a:gd name="T19" fmla="*/ 1 h 769"/>
                  <a:gd name="T20" fmla="*/ 2 w 4864"/>
                  <a:gd name="T21" fmla="*/ 1 h 769"/>
                  <a:gd name="T22" fmla="*/ 2 w 4864"/>
                  <a:gd name="T23" fmla="*/ 1 h 769"/>
                  <a:gd name="T24" fmla="*/ 2 w 4864"/>
                  <a:gd name="T25" fmla="*/ 1 h 769"/>
                  <a:gd name="T26" fmla="*/ 2 w 4864"/>
                  <a:gd name="T27" fmla="*/ 1 h 769"/>
                  <a:gd name="T28" fmla="*/ 2 w 4864"/>
                  <a:gd name="T29" fmla="*/ 1 h 769"/>
                  <a:gd name="T30" fmla="*/ 2 w 4864"/>
                  <a:gd name="T31" fmla="*/ 1 h 769"/>
                  <a:gd name="T32" fmla="*/ 2 w 4864"/>
                  <a:gd name="T33" fmla="*/ 1 h 769"/>
                  <a:gd name="T34" fmla="*/ 2 w 4864"/>
                  <a:gd name="T35" fmla="*/ 1 h 769"/>
                  <a:gd name="T36" fmla="*/ 2 w 4864"/>
                  <a:gd name="T37" fmla="*/ 1 h 769"/>
                  <a:gd name="T38" fmla="*/ 2 w 4864"/>
                  <a:gd name="T39" fmla="*/ 1 h 769"/>
                  <a:gd name="T40" fmla="*/ 2 w 4864"/>
                  <a:gd name="T41" fmla="*/ 1 h 769"/>
                  <a:gd name="T42" fmla="*/ 2 w 4864"/>
                  <a:gd name="T43" fmla="*/ 1 h 769"/>
                  <a:gd name="T44" fmla="*/ 2 w 4864"/>
                  <a:gd name="T45" fmla="*/ 1 h 769"/>
                  <a:gd name="T46" fmla="*/ 2 w 4864"/>
                  <a:gd name="T47" fmla="*/ 1 h 769"/>
                  <a:gd name="T48" fmla="*/ 2 w 4864"/>
                  <a:gd name="T49" fmla="*/ 1 h 769"/>
                  <a:gd name="T50" fmla="*/ 2 w 4864"/>
                  <a:gd name="T51" fmla="*/ 1 h 769"/>
                  <a:gd name="T52" fmla="*/ 2 w 4864"/>
                  <a:gd name="T53" fmla="*/ 1 h 769"/>
                  <a:gd name="T54" fmla="*/ 2 w 4864"/>
                  <a:gd name="T55" fmla="*/ 1 h 769"/>
                  <a:gd name="T56" fmla="*/ 2 w 4864"/>
                  <a:gd name="T57" fmla="*/ 1 h 769"/>
                  <a:gd name="T58" fmla="*/ 2 w 4864"/>
                  <a:gd name="T59" fmla="*/ 1 h 769"/>
                  <a:gd name="T60" fmla="*/ 2 w 4864"/>
                  <a:gd name="T61" fmla="*/ 1 h 769"/>
                  <a:gd name="T62" fmla="*/ 2 w 4864"/>
                  <a:gd name="T63" fmla="*/ 1 h 769"/>
                  <a:gd name="T64" fmla="*/ 2 w 4864"/>
                  <a:gd name="T65" fmla="*/ 1 h 769"/>
                  <a:gd name="T66" fmla="*/ 2 w 4864"/>
                  <a:gd name="T67" fmla="*/ 1 h 769"/>
                  <a:gd name="T68" fmla="*/ 2 w 4864"/>
                  <a:gd name="T69" fmla="*/ 1 h 769"/>
                  <a:gd name="T70" fmla="*/ 2 w 4864"/>
                  <a:gd name="T71" fmla="*/ 1 h 769"/>
                  <a:gd name="T72" fmla="*/ 2 w 4864"/>
                  <a:gd name="T73" fmla="*/ 1 h 76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864"/>
                  <a:gd name="T112" fmla="*/ 0 h 769"/>
                  <a:gd name="T113" fmla="*/ 4864 w 4864"/>
                  <a:gd name="T114" fmla="*/ 769 h 76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864" h="769">
                    <a:moveTo>
                      <a:pt x="306" y="4"/>
                    </a:moveTo>
                    <a:cubicBezTo>
                      <a:pt x="265" y="21"/>
                      <a:pt x="307" y="25"/>
                      <a:pt x="266" y="42"/>
                    </a:cubicBezTo>
                    <a:cubicBezTo>
                      <a:pt x="228" y="27"/>
                      <a:pt x="225" y="21"/>
                      <a:pt x="167" y="42"/>
                    </a:cubicBezTo>
                    <a:cubicBezTo>
                      <a:pt x="141" y="52"/>
                      <a:pt x="142" y="90"/>
                      <a:pt x="107" y="103"/>
                    </a:cubicBezTo>
                    <a:cubicBezTo>
                      <a:pt x="84" y="130"/>
                      <a:pt x="69" y="156"/>
                      <a:pt x="46" y="182"/>
                    </a:cubicBezTo>
                    <a:cubicBezTo>
                      <a:pt x="53" y="188"/>
                      <a:pt x="61" y="196"/>
                      <a:pt x="69" y="200"/>
                    </a:cubicBezTo>
                    <a:cubicBezTo>
                      <a:pt x="76" y="204"/>
                      <a:pt x="94" y="200"/>
                      <a:pt x="91" y="209"/>
                    </a:cubicBezTo>
                    <a:cubicBezTo>
                      <a:pt x="89" y="218"/>
                      <a:pt x="47" y="232"/>
                      <a:pt x="38" y="235"/>
                    </a:cubicBezTo>
                    <a:cubicBezTo>
                      <a:pt x="20" y="298"/>
                      <a:pt x="37" y="278"/>
                      <a:pt x="0" y="306"/>
                    </a:cubicBezTo>
                    <a:cubicBezTo>
                      <a:pt x="5" y="314"/>
                      <a:pt x="11" y="322"/>
                      <a:pt x="15" y="332"/>
                    </a:cubicBezTo>
                    <a:cubicBezTo>
                      <a:pt x="27" y="345"/>
                      <a:pt x="65" y="366"/>
                      <a:pt x="69" y="385"/>
                    </a:cubicBezTo>
                    <a:cubicBezTo>
                      <a:pt x="71" y="398"/>
                      <a:pt x="28" y="428"/>
                      <a:pt x="38" y="447"/>
                    </a:cubicBezTo>
                    <a:cubicBezTo>
                      <a:pt x="28" y="480"/>
                      <a:pt x="110" y="494"/>
                      <a:pt x="129" y="499"/>
                    </a:cubicBezTo>
                    <a:cubicBezTo>
                      <a:pt x="157" y="521"/>
                      <a:pt x="162" y="579"/>
                      <a:pt x="198" y="587"/>
                    </a:cubicBezTo>
                    <a:cubicBezTo>
                      <a:pt x="275" y="607"/>
                      <a:pt x="321" y="631"/>
                      <a:pt x="400" y="635"/>
                    </a:cubicBezTo>
                    <a:cubicBezTo>
                      <a:pt x="471" y="643"/>
                      <a:pt x="513" y="654"/>
                      <a:pt x="568" y="655"/>
                    </a:cubicBezTo>
                    <a:cubicBezTo>
                      <a:pt x="628" y="661"/>
                      <a:pt x="700" y="664"/>
                      <a:pt x="760" y="671"/>
                    </a:cubicBezTo>
                    <a:cubicBezTo>
                      <a:pt x="817" y="693"/>
                      <a:pt x="869" y="677"/>
                      <a:pt x="928" y="699"/>
                    </a:cubicBezTo>
                    <a:cubicBezTo>
                      <a:pt x="1070" y="753"/>
                      <a:pt x="1355" y="693"/>
                      <a:pt x="1355" y="693"/>
                    </a:cubicBezTo>
                    <a:cubicBezTo>
                      <a:pt x="1539" y="731"/>
                      <a:pt x="1520" y="737"/>
                      <a:pt x="1751" y="746"/>
                    </a:cubicBezTo>
                    <a:cubicBezTo>
                      <a:pt x="1912" y="769"/>
                      <a:pt x="1924" y="727"/>
                      <a:pt x="2228" y="743"/>
                    </a:cubicBezTo>
                    <a:cubicBezTo>
                      <a:pt x="2298" y="752"/>
                      <a:pt x="2337" y="736"/>
                      <a:pt x="2388" y="739"/>
                    </a:cubicBezTo>
                    <a:cubicBezTo>
                      <a:pt x="2439" y="742"/>
                      <a:pt x="2496" y="758"/>
                      <a:pt x="2535" y="762"/>
                    </a:cubicBezTo>
                    <a:cubicBezTo>
                      <a:pt x="2574" y="766"/>
                      <a:pt x="2586" y="753"/>
                      <a:pt x="2624" y="761"/>
                    </a:cubicBezTo>
                    <a:cubicBezTo>
                      <a:pt x="2654" y="767"/>
                      <a:pt x="2674" y="747"/>
                      <a:pt x="2710" y="746"/>
                    </a:cubicBezTo>
                    <a:cubicBezTo>
                      <a:pt x="2816" y="740"/>
                      <a:pt x="2923" y="740"/>
                      <a:pt x="3030" y="737"/>
                    </a:cubicBezTo>
                    <a:cubicBezTo>
                      <a:pt x="3165" y="698"/>
                      <a:pt x="3192" y="700"/>
                      <a:pt x="3372" y="693"/>
                    </a:cubicBezTo>
                    <a:cubicBezTo>
                      <a:pt x="3491" y="677"/>
                      <a:pt x="3585" y="649"/>
                      <a:pt x="3707" y="640"/>
                    </a:cubicBezTo>
                    <a:cubicBezTo>
                      <a:pt x="3778" y="612"/>
                      <a:pt x="3647" y="661"/>
                      <a:pt x="3814" y="623"/>
                    </a:cubicBezTo>
                    <a:cubicBezTo>
                      <a:pt x="3939" y="593"/>
                      <a:pt x="3882" y="589"/>
                      <a:pt x="4057" y="579"/>
                    </a:cubicBezTo>
                    <a:cubicBezTo>
                      <a:pt x="4154" y="551"/>
                      <a:pt x="4197" y="549"/>
                      <a:pt x="4316" y="543"/>
                    </a:cubicBezTo>
                    <a:cubicBezTo>
                      <a:pt x="4293" y="535"/>
                      <a:pt x="4233" y="529"/>
                      <a:pt x="4225" y="526"/>
                    </a:cubicBezTo>
                    <a:cubicBezTo>
                      <a:pt x="4217" y="523"/>
                      <a:pt x="4240" y="518"/>
                      <a:pt x="4247" y="517"/>
                    </a:cubicBezTo>
                    <a:cubicBezTo>
                      <a:pt x="4275" y="513"/>
                      <a:pt x="4303" y="511"/>
                      <a:pt x="4331" y="508"/>
                    </a:cubicBezTo>
                    <a:cubicBezTo>
                      <a:pt x="4303" y="505"/>
                      <a:pt x="4275" y="504"/>
                      <a:pt x="4247" y="499"/>
                    </a:cubicBezTo>
                    <a:cubicBezTo>
                      <a:pt x="4240" y="498"/>
                      <a:pt x="4221" y="499"/>
                      <a:pt x="4225" y="491"/>
                    </a:cubicBezTo>
                    <a:cubicBezTo>
                      <a:pt x="4230" y="480"/>
                      <a:pt x="4245" y="485"/>
                      <a:pt x="4255" y="482"/>
                    </a:cubicBezTo>
                    <a:cubicBezTo>
                      <a:pt x="4318" y="494"/>
                      <a:pt x="4297" y="507"/>
                      <a:pt x="4346" y="526"/>
                    </a:cubicBezTo>
                    <a:cubicBezTo>
                      <a:pt x="4398" y="511"/>
                      <a:pt x="4453" y="470"/>
                      <a:pt x="4506" y="464"/>
                    </a:cubicBezTo>
                    <a:cubicBezTo>
                      <a:pt x="4552" y="460"/>
                      <a:pt x="4598" y="458"/>
                      <a:pt x="4643" y="455"/>
                    </a:cubicBezTo>
                    <a:cubicBezTo>
                      <a:pt x="4690" y="420"/>
                      <a:pt x="4742" y="423"/>
                      <a:pt x="4795" y="411"/>
                    </a:cubicBezTo>
                    <a:cubicBezTo>
                      <a:pt x="4834" y="382"/>
                      <a:pt x="4813" y="403"/>
                      <a:pt x="4849" y="341"/>
                    </a:cubicBezTo>
                    <a:cubicBezTo>
                      <a:pt x="4854" y="332"/>
                      <a:pt x="4864" y="314"/>
                      <a:pt x="4864" y="314"/>
                    </a:cubicBezTo>
                    <a:cubicBezTo>
                      <a:pt x="4803" y="279"/>
                      <a:pt x="4742" y="285"/>
                      <a:pt x="4674" y="279"/>
                    </a:cubicBezTo>
                    <a:cubicBezTo>
                      <a:pt x="4490" y="287"/>
                      <a:pt x="4499" y="279"/>
                      <a:pt x="4384" y="306"/>
                    </a:cubicBezTo>
                    <a:cubicBezTo>
                      <a:pt x="4293" y="303"/>
                      <a:pt x="4202" y="303"/>
                      <a:pt x="4110" y="297"/>
                    </a:cubicBezTo>
                    <a:cubicBezTo>
                      <a:pt x="4103" y="297"/>
                      <a:pt x="4126" y="288"/>
                      <a:pt x="4133" y="288"/>
                    </a:cubicBezTo>
                    <a:cubicBezTo>
                      <a:pt x="4187" y="288"/>
                      <a:pt x="4240" y="294"/>
                      <a:pt x="4293" y="297"/>
                    </a:cubicBezTo>
                    <a:cubicBezTo>
                      <a:pt x="4391" y="282"/>
                      <a:pt x="4444" y="268"/>
                      <a:pt x="4552" y="262"/>
                    </a:cubicBezTo>
                    <a:cubicBezTo>
                      <a:pt x="4601" y="247"/>
                      <a:pt x="4610" y="232"/>
                      <a:pt x="4651" y="200"/>
                    </a:cubicBezTo>
                    <a:cubicBezTo>
                      <a:pt x="4609" y="188"/>
                      <a:pt x="4562" y="193"/>
                      <a:pt x="4521" y="174"/>
                    </a:cubicBezTo>
                    <a:cubicBezTo>
                      <a:pt x="4514" y="171"/>
                      <a:pt x="4516" y="156"/>
                      <a:pt x="4514" y="147"/>
                    </a:cubicBezTo>
                    <a:cubicBezTo>
                      <a:pt x="4141" y="166"/>
                      <a:pt x="4291" y="156"/>
                      <a:pt x="4065" y="174"/>
                    </a:cubicBezTo>
                    <a:cubicBezTo>
                      <a:pt x="4015" y="182"/>
                      <a:pt x="3972" y="194"/>
                      <a:pt x="3920" y="174"/>
                    </a:cubicBezTo>
                    <a:cubicBezTo>
                      <a:pt x="3911" y="171"/>
                      <a:pt x="3935" y="160"/>
                      <a:pt x="3943" y="156"/>
                    </a:cubicBezTo>
                    <a:cubicBezTo>
                      <a:pt x="3951" y="152"/>
                      <a:pt x="3958" y="150"/>
                      <a:pt x="3966" y="147"/>
                    </a:cubicBezTo>
                    <a:cubicBezTo>
                      <a:pt x="3918" y="110"/>
                      <a:pt x="3968" y="135"/>
                      <a:pt x="3935" y="77"/>
                    </a:cubicBezTo>
                    <a:cubicBezTo>
                      <a:pt x="3812" y="86"/>
                      <a:pt x="3702" y="113"/>
                      <a:pt x="3578" y="121"/>
                    </a:cubicBezTo>
                    <a:cubicBezTo>
                      <a:pt x="3524" y="128"/>
                      <a:pt x="3477" y="135"/>
                      <a:pt x="3425" y="156"/>
                    </a:cubicBezTo>
                    <a:cubicBezTo>
                      <a:pt x="3342" y="188"/>
                      <a:pt x="3248" y="162"/>
                      <a:pt x="3159" y="165"/>
                    </a:cubicBezTo>
                    <a:cubicBezTo>
                      <a:pt x="2928" y="254"/>
                      <a:pt x="2813" y="169"/>
                      <a:pt x="2544" y="191"/>
                    </a:cubicBezTo>
                    <a:cubicBezTo>
                      <a:pt x="2445" y="200"/>
                      <a:pt x="2305" y="198"/>
                      <a:pt x="2260" y="187"/>
                    </a:cubicBezTo>
                    <a:cubicBezTo>
                      <a:pt x="2172" y="153"/>
                      <a:pt x="2149" y="194"/>
                      <a:pt x="2056" y="195"/>
                    </a:cubicBezTo>
                    <a:cubicBezTo>
                      <a:pt x="1964" y="187"/>
                      <a:pt x="1913" y="188"/>
                      <a:pt x="1880" y="175"/>
                    </a:cubicBezTo>
                    <a:cubicBezTo>
                      <a:pt x="1790" y="181"/>
                      <a:pt x="1677" y="212"/>
                      <a:pt x="1591" y="191"/>
                    </a:cubicBezTo>
                    <a:cubicBezTo>
                      <a:pt x="1548" y="181"/>
                      <a:pt x="1503" y="186"/>
                      <a:pt x="1460" y="175"/>
                    </a:cubicBezTo>
                    <a:cubicBezTo>
                      <a:pt x="1435" y="185"/>
                      <a:pt x="1426" y="155"/>
                      <a:pt x="1401" y="165"/>
                    </a:cubicBezTo>
                    <a:cubicBezTo>
                      <a:pt x="1252" y="156"/>
                      <a:pt x="1118" y="135"/>
                      <a:pt x="967" y="130"/>
                    </a:cubicBezTo>
                    <a:cubicBezTo>
                      <a:pt x="926" y="125"/>
                      <a:pt x="836" y="116"/>
                      <a:pt x="799" y="103"/>
                    </a:cubicBezTo>
                    <a:cubicBezTo>
                      <a:pt x="798" y="103"/>
                      <a:pt x="754" y="62"/>
                      <a:pt x="746" y="59"/>
                    </a:cubicBezTo>
                    <a:cubicBezTo>
                      <a:pt x="686" y="39"/>
                      <a:pt x="609" y="39"/>
                      <a:pt x="548" y="33"/>
                    </a:cubicBezTo>
                    <a:cubicBezTo>
                      <a:pt x="523" y="22"/>
                      <a:pt x="497" y="17"/>
                      <a:pt x="472" y="6"/>
                    </a:cubicBezTo>
                    <a:cubicBezTo>
                      <a:pt x="441" y="9"/>
                      <a:pt x="411" y="11"/>
                      <a:pt x="381" y="15"/>
                    </a:cubicBezTo>
                    <a:cubicBezTo>
                      <a:pt x="353" y="15"/>
                      <a:pt x="325" y="0"/>
                      <a:pt x="306" y="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78B081"/>
                  </a:gs>
                  <a:gs pos="100000">
                    <a:srgbClr val="FFFF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1350">
                  <a:latin typeface="Antique Olive Roman"/>
                </a:endParaRPr>
              </a:p>
            </p:txBody>
          </p:sp>
          <p:sp>
            <p:nvSpPr>
              <p:cNvPr id="17" name="Rectangle 9"/>
              <p:cNvSpPr>
                <a:spLocks noChangeArrowheads="1"/>
              </p:cNvSpPr>
              <p:nvPr/>
            </p:nvSpPr>
            <p:spPr bwMode="auto">
              <a:xfrm>
                <a:off x="1111" y="1860"/>
                <a:ext cx="4047" cy="20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1668066" indent="-1668066">
                  <a:defRPr/>
                </a:pPr>
                <a:r>
                  <a:rPr lang="fi-FI" b="1" dirty="0">
                    <a:latin typeface="Antique Olive Roman"/>
                    <a:ea typeface="Verdana" pitchFamily="34" charset="0"/>
                    <a:cs typeface="Verdana" pitchFamily="34" charset="0"/>
                  </a:rPr>
                  <a:t>Markah Lulus </a:t>
                </a:r>
                <a:r>
                  <a:rPr lang="fi-FI" b="1" dirty="0">
                    <a:solidFill>
                      <a:schemeClr val="tx2">
                        <a:lumMod val="50000"/>
                      </a:schemeClr>
                    </a:solidFill>
                    <a:latin typeface="Antique Olive Roman"/>
                    <a:ea typeface="Verdana" pitchFamily="34" charset="0"/>
                    <a:cs typeface="Verdana" pitchFamily="34" charset="0"/>
                  </a:rPr>
                  <a:t>: </a:t>
                </a:r>
                <a:r>
                  <a:rPr lang="fi-FI" b="1" u="sng" dirty="0">
                    <a:solidFill>
                      <a:srgbClr val="C00000"/>
                    </a:solidFill>
                    <a:latin typeface="Antique Olive Roman"/>
                    <a:ea typeface="Verdana" pitchFamily="34" charset="0"/>
                    <a:cs typeface="Verdana" pitchFamily="34" charset="0"/>
                  </a:rPr>
                  <a:t>60%</a:t>
                </a:r>
                <a:r>
                  <a:rPr lang="fi-FI" b="1" dirty="0">
                    <a:solidFill>
                      <a:schemeClr val="tx2">
                        <a:lumMod val="50000"/>
                      </a:schemeClr>
                    </a:solidFill>
                    <a:latin typeface="Antique Olive Roman"/>
                    <a:ea typeface="Verdana" pitchFamily="34" charset="0"/>
                    <a:cs typeface="Verdana" pitchFamily="34" charset="0"/>
                  </a:rPr>
                  <a:t> </a:t>
                </a:r>
                <a:r>
                  <a:rPr lang="fi-FI" b="1" dirty="0">
                    <a:latin typeface="Antique Olive Roman"/>
                    <a:ea typeface="Verdana" pitchFamily="34" charset="0"/>
                    <a:cs typeface="Verdana" pitchFamily="34" charset="0"/>
                  </a:rPr>
                  <a:t>daripada markah maksimum yang ditetapkan.</a:t>
                </a:r>
                <a:endParaRPr lang="en-US" b="1" dirty="0">
                  <a:solidFill>
                    <a:srgbClr val="000000"/>
                  </a:solidFill>
                  <a:latin typeface="Antique Olive Roman"/>
                  <a:ea typeface="Verdana" pitchFamily="34" charset="0"/>
                  <a:cs typeface="Verdan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032133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592" y="2910295"/>
            <a:ext cx="72728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SISTEM PEMARKAHAN</a:t>
            </a:r>
            <a:endParaRPr lang="en-MY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48176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43606" y="2332330"/>
            <a:ext cx="7272807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que Olive Roman"/>
                <a:cs typeface="Vrinda" panose="020B0502040204020203" pitchFamily="34" charset="0"/>
              </a:rPr>
              <a:t>KEPUTUSAN</a:t>
            </a:r>
          </a:p>
          <a:p>
            <a:pPr algn="ctr"/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PENTAULIAHAN </a:t>
            </a:r>
          </a:p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PROGRAM PERSIJILAN TAHAP TUNGGAL (SINGLE-TIER) – TIDAK MENGIKUT TAHAP)</a:t>
            </a:r>
          </a:p>
          <a:p>
            <a:pPr algn="ctr"/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  <a:p>
            <a:pPr algn="ctr"/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00937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332656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301308" y="1742398"/>
          <a:ext cx="6109335" cy="425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90395">
                  <a:extLst>
                    <a:ext uri="{9D8B030D-6E8A-4147-A177-3AD203B41FA5}">
                      <a16:colId xmlns:a16="http://schemas.microsoft.com/office/drawing/2014/main" val="3050288774"/>
                    </a:ext>
                  </a:extLst>
                </a:gridCol>
                <a:gridCol w="2109470">
                  <a:extLst>
                    <a:ext uri="{9D8B030D-6E8A-4147-A177-3AD203B41FA5}">
                      <a16:colId xmlns:a16="http://schemas.microsoft.com/office/drawing/2014/main" val="3403076868"/>
                    </a:ext>
                  </a:extLst>
                </a:gridCol>
                <a:gridCol w="2109470">
                  <a:extLst>
                    <a:ext uri="{9D8B030D-6E8A-4147-A177-3AD203B41FA5}">
                      <a16:colId xmlns:a16="http://schemas.microsoft.com/office/drawing/2014/main" val="3440932689"/>
                    </a:ext>
                  </a:extLst>
                </a:gridCol>
              </a:tblGrid>
              <a:tr h="43624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TAHAP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  <a:latin typeface="Antique Olive Roman"/>
                        </a:rPr>
                        <a:t>JENIS PENILAIAN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  <a:latin typeface="Antique Olive Roman"/>
                        </a:rPr>
                        <a:t>PEMBAHAGIAN MARKAH MENGIKUT KOMPONEN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9784511"/>
                  </a:ext>
                </a:extLst>
              </a:tr>
              <a:tr h="365760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  TAHAP  1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  <a:latin typeface="Antique Olive Roman"/>
                        </a:rPr>
                        <a:t>Kerja Kursus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100%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4572165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  <a:latin typeface="Antique Olive Roman"/>
                        </a:rPr>
                        <a:t>Core Abilities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  <a:latin typeface="Antique Olive Roman"/>
                        </a:rPr>
                        <a:t>Lulus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0849178"/>
                  </a:ext>
                </a:extLst>
              </a:tr>
              <a:tr h="335280">
                <a:tc row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TAHAP  2 &amp; 3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  <a:latin typeface="Antique Olive Roman"/>
                        </a:rPr>
                        <a:t>Kerja  Kursus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40%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339794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Penilaian Akhir 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60%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9916544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  <a:latin typeface="Antique Olive Roman"/>
                        </a:rPr>
                        <a:t>Core Abilities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  <a:latin typeface="Antique Olive Roman"/>
                        </a:rPr>
                        <a:t>Lulus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316679"/>
                  </a:ext>
                </a:extLst>
              </a:tr>
              <a:tr h="399415">
                <a:tc rowSpan="5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DKM &amp; DLKM </a:t>
                      </a:r>
                      <a:endParaRPr lang="en-GB" sz="1100">
                        <a:effectLst/>
                        <a:latin typeface="Antique Olive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(TAHAP  4 &amp; 5)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 dirty="0">
                          <a:effectLst/>
                          <a:latin typeface="Antique Olive Roman"/>
                        </a:rPr>
                        <a:t>Kerja Kursus </a:t>
                      </a:r>
                      <a:endParaRPr lang="en-GB" sz="11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40%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857406"/>
                  </a:ext>
                </a:extLst>
              </a:tr>
              <a:tr h="3994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Projek Akhir	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20%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2293428"/>
                  </a:ext>
                </a:extLst>
              </a:tr>
              <a:tr h="39941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Penilaian  Akhir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40%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428991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Latihan Industri	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ms-MY" sz="1200">
                          <a:effectLst/>
                          <a:latin typeface="Antique Olive Roman"/>
                        </a:rPr>
                        <a:t>Lulus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8754736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  <a:latin typeface="Antique Olive Roman"/>
                        </a:rPr>
                        <a:t>Core Abilities (DKM sahaja)</a:t>
                      </a:r>
                      <a:endParaRPr lang="en-GB" sz="110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  <a:latin typeface="Antique Olive Roman"/>
                        </a:rPr>
                        <a:t>Lulus</a:t>
                      </a:r>
                      <a:endParaRPr lang="en-GB" sz="1100" dirty="0">
                        <a:effectLst/>
                        <a:latin typeface="Antique Olive Roman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8368509"/>
                  </a:ext>
                </a:extLst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10538" y="1029407"/>
            <a:ext cx="553587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SISTEM PENILAIAN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Markah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Penilaian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Mengikut</a:t>
            </a: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Tahap</a:t>
            </a:r>
            <a:endParaRPr kumimoji="0" lang="en-GB" altLang="en-U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95759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1259632" y="2218873"/>
          <a:ext cx="6569163" cy="1650208"/>
        </p:xfrm>
        <a:graphic>
          <a:graphicData uri="http://schemas.openxmlformats.org/drawingml/2006/table">
            <a:tbl>
              <a:tblPr/>
              <a:tblGrid>
                <a:gridCol w="537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2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9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08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9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9051">
                <a:tc>
                  <a:txBody>
                    <a:bodyPr/>
                    <a:lstStyle/>
                    <a:p>
                      <a:pPr marL="117475" lvl="1" indent="0"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Bil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1" indent="0"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Komponen</a:t>
                      </a:r>
                      <a:r>
                        <a:rPr lang="ms-MY" sz="1100" b="1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 Penilaian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1" indent="0" algn="ctr" fontAlgn="t"/>
                      <a:r>
                        <a:rPr lang="ms-MY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% Lulus Minimum setiap modul / CU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1" indent="0"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Skor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71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Kerja Kursus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Teori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50%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7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Praktikal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50%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719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MARKAH PENUH (100%)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50%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19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259632" y="4514587"/>
            <a:ext cx="5893594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marL="175022" indent="-175022" algn="just">
              <a:buFont typeface="Wingdings" pitchFamily="2" charset="2"/>
              <a:buChar char="ü"/>
              <a:defRPr/>
            </a:pPr>
            <a:r>
              <a:rPr lang="ms-MY" sz="1350" b="1" dirty="0">
                <a:latin typeface="Antique Olive Roman"/>
                <a:ea typeface="Times New Roman" pitchFamily="18" charset="0"/>
              </a:rPr>
              <a:t>Calon layak dianugerahkan SKM Tahap 1 sekiranya </a:t>
            </a:r>
            <a:r>
              <a:rPr lang="ms-MY" sz="1350" b="1" u="sng" dirty="0">
                <a:solidFill>
                  <a:srgbClr val="FF0000"/>
                </a:solidFill>
                <a:latin typeface="Antique Olive Roman"/>
                <a:ea typeface="Times New Roman" pitchFamily="18" charset="0"/>
              </a:rPr>
              <a:t>LULUS</a:t>
            </a:r>
            <a:r>
              <a:rPr lang="ms-MY" sz="1350" b="1" dirty="0">
                <a:latin typeface="Antique Olive Roman"/>
                <a:ea typeface="Times New Roman" pitchFamily="18" charset="0"/>
              </a:rPr>
              <a:t> setiap  komponen di atas dan terampil dalam NCS-Core Abilities.</a:t>
            </a: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259632" y="1312756"/>
            <a:ext cx="47950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 dirty="0" err="1">
                <a:latin typeface="Antique Olive Roman"/>
                <a:cs typeface="Tahoma" panose="020B0604030504040204" pitchFamily="34" charset="0"/>
              </a:rPr>
              <a:t>Penilaian</a:t>
            </a:r>
            <a:r>
              <a:rPr lang="en-US" altLang="en-US" sz="2000" b="1" dirty="0">
                <a:latin typeface="Antique Olive Roman"/>
                <a:cs typeface="Tahoma" panose="020B0604030504040204" pitchFamily="34" charset="0"/>
              </a:rPr>
              <a:t> SKM </a:t>
            </a:r>
            <a:r>
              <a:rPr lang="en-US" altLang="en-US" sz="2000" b="1" dirty="0" err="1">
                <a:latin typeface="Antique Olive Roman"/>
                <a:cs typeface="Tahoma" panose="020B0604030504040204" pitchFamily="34" charset="0"/>
              </a:rPr>
              <a:t>Tahap</a:t>
            </a:r>
            <a:r>
              <a:rPr lang="en-US" altLang="en-US" sz="2000" b="1" dirty="0">
                <a:latin typeface="Antique Olive Roman"/>
                <a:cs typeface="Tahoma" panose="020B0604030504040204" pitchFamily="34" charset="0"/>
              </a:rPr>
              <a:t> 1 - </a:t>
            </a:r>
            <a:r>
              <a:rPr lang="en-US" altLang="en-US" sz="2000" b="1" dirty="0" err="1">
                <a:latin typeface="Antique Olive Roman"/>
                <a:cs typeface="Tahoma" panose="020B0604030504040204" pitchFamily="34" charset="0"/>
              </a:rPr>
              <a:t>Kerja</a:t>
            </a:r>
            <a:r>
              <a:rPr lang="en-US" altLang="en-US" sz="2000" b="1" dirty="0">
                <a:latin typeface="Antique Olive Roman"/>
                <a:cs typeface="Tahoma" panose="020B0604030504040204" pitchFamily="34" charset="0"/>
              </a:rPr>
              <a:t> </a:t>
            </a:r>
            <a:r>
              <a:rPr lang="en-US" altLang="en-US" sz="2000" b="1" dirty="0" err="1">
                <a:latin typeface="Antique Olive Roman"/>
                <a:cs typeface="Tahoma" panose="020B0604030504040204" pitchFamily="34" charset="0"/>
              </a:rPr>
              <a:t>Kursus</a:t>
            </a:r>
            <a:endParaRPr lang="en-US" altLang="en-US" sz="2000" dirty="0">
              <a:latin typeface="Antique Olive Roman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58178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1609256" y="2171701"/>
          <a:ext cx="6540600" cy="2327672"/>
        </p:xfrm>
        <a:graphic>
          <a:graphicData uri="http://schemas.openxmlformats.org/drawingml/2006/table">
            <a:tbl>
              <a:tblPr/>
              <a:tblGrid>
                <a:gridCol w="535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4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8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85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41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89250">
                <a:tc>
                  <a:txBody>
                    <a:bodyPr/>
                    <a:lstStyle/>
                    <a:p>
                      <a:pPr marL="117475" lvl="1" indent="0"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Bil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1" indent="0"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Komponen</a:t>
                      </a:r>
                      <a:r>
                        <a:rPr lang="ms-MY" sz="1100" b="1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 Penilaian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1" indent="0" algn="ctr" fontAlgn="t"/>
                      <a:r>
                        <a:rPr lang="ms-MY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%</a:t>
                      </a:r>
                      <a:r>
                        <a:rPr lang="ms-MY" sz="900" b="1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 Lulus Maksimum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1" indent="0" algn="ctr" fontAlgn="t"/>
                      <a:r>
                        <a:rPr lang="ms-MY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% Lulus Minimum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1" indent="0"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Skor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8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Kerja Kursus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Teori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Praktikal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s-MY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45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Peperiksaan Akhir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Teori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4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Praktikal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838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MARKAH PENUH</a:t>
                      </a:r>
                      <a:r>
                        <a:rPr lang="ms-MY" sz="1100" b="1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(100%)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609256" y="4802948"/>
            <a:ext cx="5893594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anchor="ctr">
            <a:spAutoFit/>
          </a:bodyPr>
          <a:lstStyle/>
          <a:p>
            <a:pPr marL="175022" indent="-175022" algn="just">
              <a:buFont typeface="Wingdings" pitchFamily="2" charset="2"/>
              <a:buChar char="ü"/>
              <a:defRPr/>
            </a:pPr>
            <a:r>
              <a:rPr lang="ms-MY" sz="1350" b="1" dirty="0">
                <a:latin typeface="Antique Olive Roman"/>
                <a:ea typeface="Times New Roman" pitchFamily="18" charset="0"/>
              </a:rPr>
              <a:t>Calon layak dianugerahkan SKM Tahap 2 atau 3 sekiranya </a:t>
            </a:r>
            <a:r>
              <a:rPr lang="ms-MY" sz="1350" b="1" u="sng" dirty="0">
                <a:solidFill>
                  <a:srgbClr val="FF0000"/>
                </a:solidFill>
                <a:latin typeface="Antique Olive Roman"/>
                <a:ea typeface="Times New Roman" pitchFamily="18" charset="0"/>
              </a:rPr>
              <a:t>LULUS</a:t>
            </a:r>
            <a:r>
              <a:rPr lang="ms-MY" sz="1350" b="1" dirty="0">
                <a:latin typeface="Antique Olive Roman"/>
                <a:ea typeface="Times New Roman" pitchFamily="18" charset="0"/>
              </a:rPr>
              <a:t> setiap  komponen di atas dan terampil dalam NCS-</a:t>
            </a:r>
            <a:r>
              <a:rPr lang="ms-MY" sz="1350" b="1" i="1" dirty="0">
                <a:latin typeface="Antique Olive Roman"/>
                <a:ea typeface="Times New Roman" pitchFamily="18" charset="0"/>
              </a:rPr>
              <a:t>Core Abilities.</a:t>
            </a: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018980" y="1480519"/>
            <a:ext cx="40924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 err="1">
                <a:latin typeface="Antique Olive Roman"/>
                <a:cs typeface="Tahoma" panose="020B0604030504040204" pitchFamily="34" charset="0"/>
              </a:rPr>
              <a:t>Penilaian</a:t>
            </a:r>
            <a:r>
              <a:rPr lang="en-US" altLang="en-US" sz="2400" b="1" dirty="0">
                <a:latin typeface="Antique Olive Roman"/>
                <a:cs typeface="Tahoma" panose="020B0604030504040204" pitchFamily="34" charset="0"/>
              </a:rPr>
              <a:t> SKM </a:t>
            </a:r>
            <a:r>
              <a:rPr lang="en-US" altLang="en-US" sz="2400" b="1" dirty="0" err="1">
                <a:latin typeface="Antique Olive Roman"/>
                <a:cs typeface="Tahoma" panose="020B0604030504040204" pitchFamily="34" charset="0"/>
              </a:rPr>
              <a:t>Tahap</a:t>
            </a:r>
            <a:r>
              <a:rPr lang="en-US" altLang="en-US" sz="2400" b="1" dirty="0">
                <a:latin typeface="Antique Olive Roman"/>
                <a:cs typeface="Tahoma" panose="020B0604030504040204" pitchFamily="34" charset="0"/>
              </a:rPr>
              <a:t> 2 &amp; 3</a:t>
            </a:r>
            <a:endParaRPr lang="en-US" altLang="en-US" sz="2400" dirty="0">
              <a:latin typeface="Antique Olive Roman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23422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1416662" y="1784055"/>
          <a:ext cx="6286501" cy="2792753"/>
        </p:xfrm>
        <a:graphic>
          <a:graphicData uri="http://schemas.openxmlformats.org/drawingml/2006/table">
            <a:tbl>
              <a:tblPr/>
              <a:tblGrid>
                <a:gridCol w="403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5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6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9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58844">
                <a:tc>
                  <a:txBody>
                    <a:bodyPr/>
                    <a:lstStyle/>
                    <a:p>
                      <a:pPr marL="117475" lvl="1" indent="0" algn="ctr" fontAlgn="ctr"/>
                      <a:r>
                        <a:rPr lang="ms-MY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Bil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lvl="1" indent="0" algn="ctr" fontAlgn="t"/>
                      <a:r>
                        <a:rPr lang="ms-MY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Komponen</a:t>
                      </a:r>
                      <a:r>
                        <a:rPr lang="ms-MY" sz="1200" b="1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 Penilaian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1" indent="0" algn="ctr" fontAlgn="t"/>
                      <a:r>
                        <a:rPr lang="ms-MY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%</a:t>
                      </a:r>
                      <a:r>
                        <a:rPr lang="ms-MY" sz="1200" b="1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 Lulus Maksimum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fontAlgn="t"/>
                      <a:r>
                        <a:rPr lang="ms-MY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% Lulus</a:t>
                      </a:r>
                      <a:r>
                        <a:rPr lang="ms-MY" sz="1200" b="1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ms-MY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Minimum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fontAlgn="t"/>
                      <a:r>
                        <a:rPr lang="ms-MY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Skor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69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Kerja Kursus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Teori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89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Praktikal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146">
                <a:tc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Projek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Akhir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69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Peperiksaan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Akhir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Teori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46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Praktikal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4692">
                <a:tc gridSpan="4">
                  <a:txBody>
                    <a:bodyPr/>
                    <a:lstStyle/>
                    <a:p>
                      <a:pPr algn="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MARKAH PENUH (100%)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s-MY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LULUS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522" marR="5522" marT="5522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356980" y="1255965"/>
            <a:ext cx="46957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b="1" dirty="0" err="1">
                <a:latin typeface="Antique Olive Roman"/>
                <a:cs typeface="Tahoma" panose="020B0604030504040204" pitchFamily="34" charset="0"/>
              </a:rPr>
              <a:t>Penilaian</a:t>
            </a:r>
            <a:r>
              <a:rPr lang="en-US" altLang="en-US" sz="2000" b="1" dirty="0">
                <a:latin typeface="Antique Olive Roman"/>
                <a:cs typeface="Tahoma" panose="020B0604030504040204" pitchFamily="34" charset="0"/>
              </a:rPr>
              <a:t> DKM &amp; DLKM (</a:t>
            </a:r>
            <a:r>
              <a:rPr lang="en-US" altLang="en-US" sz="2000" b="1" dirty="0" err="1">
                <a:latin typeface="Antique Olive Roman"/>
                <a:cs typeface="Tahoma" panose="020B0604030504040204" pitchFamily="34" charset="0"/>
              </a:rPr>
              <a:t>Tahap</a:t>
            </a:r>
            <a:r>
              <a:rPr lang="en-US" altLang="en-US" sz="2000" b="1" dirty="0">
                <a:latin typeface="Antique Olive Roman"/>
                <a:cs typeface="Tahoma" panose="020B0604030504040204" pitchFamily="34" charset="0"/>
              </a:rPr>
              <a:t> 4 &amp; 5)</a:t>
            </a:r>
            <a:endParaRPr lang="en-US" altLang="en-US" sz="2000" dirty="0">
              <a:latin typeface="Antique Olive Roman"/>
              <a:cs typeface="Tahoma" panose="020B0604030504040204" pitchFamily="34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1350984" y="4824155"/>
            <a:ext cx="6808825" cy="113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marL="257175" indent="-257175" algn="just">
              <a:buFont typeface="Wingdings" pitchFamily="2" charset="2"/>
              <a:buChar char="Ø"/>
              <a:defRPr/>
            </a:pPr>
            <a:r>
              <a:rPr lang="ms-MY" sz="1350" b="1" dirty="0">
                <a:latin typeface="Antique Olive Roman"/>
                <a:ea typeface="Times New Roman" pitchFamily="18" charset="0"/>
              </a:rPr>
              <a:t>Calon layak dianugerahkan DKM atau DLKM sekiranya </a:t>
            </a:r>
            <a:r>
              <a:rPr lang="ms-MY" sz="1350" b="1" u="sng" dirty="0">
                <a:solidFill>
                  <a:srgbClr val="FF0000"/>
                </a:solidFill>
                <a:latin typeface="Antique Olive Roman"/>
                <a:ea typeface="Times New Roman" pitchFamily="18" charset="0"/>
              </a:rPr>
              <a:t>LULUS </a:t>
            </a:r>
            <a:r>
              <a:rPr lang="ms-MY" sz="1350" b="1" dirty="0">
                <a:latin typeface="Antique Olive Roman"/>
                <a:ea typeface="Times New Roman" pitchFamily="18" charset="0"/>
              </a:rPr>
              <a:t>setiap  komponen di atas dan Latihan Industri (LI) serta terampil dalam NCS-</a:t>
            </a:r>
            <a:r>
              <a:rPr lang="ms-MY" sz="1350" b="1" i="1" dirty="0">
                <a:latin typeface="Antique Olive Roman"/>
                <a:ea typeface="Times New Roman" pitchFamily="18" charset="0"/>
              </a:rPr>
              <a:t>Core Abilities</a:t>
            </a:r>
            <a:r>
              <a:rPr lang="ms-MY" sz="1350" b="1" dirty="0">
                <a:latin typeface="Antique Olive Roman"/>
                <a:ea typeface="Times New Roman" pitchFamily="18" charset="0"/>
              </a:rPr>
              <a:t>.</a:t>
            </a:r>
          </a:p>
          <a:p>
            <a:pPr marL="257175" indent="-257175" algn="just">
              <a:buFont typeface="Wingdings" pitchFamily="2" charset="2"/>
              <a:buChar char="Ø"/>
              <a:defRPr/>
            </a:pPr>
            <a:r>
              <a:rPr lang="ms-MY" sz="1350" b="1" dirty="0">
                <a:latin typeface="Antique Olive Roman"/>
              </a:rPr>
              <a:t>DLKM </a:t>
            </a:r>
            <a:r>
              <a:rPr lang="ms-MY" sz="1350" b="1" u="sng" dirty="0">
                <a:latin typeface="Antique Olive Roman"/>
              </a:rPr>
              <a:t>dikecualikan</a:t>
            </a:r>
            <a:r>
              <a:rPr lang="ms-MY" sz="1350" b="1" dirty="0">
                <a:latin typeface="Antique Olive Roman"/>
              </a:rPr>
              <a:t> daripada </a:t>
            </a:r>
            <a:r>
              <a:rPr lang="ms-MY" sz="1350" b="1" i="1" dirty="0">
                <a:latin typeface="Antique Olive Roman"/>
              </a:rPr>
              <a:t>Core Abilities</a:t>
            </a:r>
          </a:p>
          <a:p>
            <a:pPr marL="257175" indent="-257175" algn="just">
              <a:buFont typeface="Wingdings" pitchFamily="2" charset="2"/>
              <a:buChar char="Ø"/>
              <a:defRPr/>
            </a:pPr>
            <a:endParaRPr lang="ms-MY" sz="1350" b="1" dirty="0">
              <a:latin typeface="Antique Olive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016757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 dirty="0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9592" y="2736394"/>
            <a:ext cx="7272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ntique Olive Roman"/>
                <a:cs typeface="Vrinda" panose="020B0502040204020203" pitchFamily="34" charset="0"/>
              </a:rPr>
              <a:t>PENGIRAAN PERMARKAHAN DI KV</a:t>
            </a:r>
            <a:endParaRPr lang="en-MY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Antique Olive Roman"/>
              <a:cs typeface="Vrinda" panose="020B0502040204020203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6111528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87" y="1398703"/>
            <a:ext cx="8432418" cy="452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60807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03" y="1104767"/>
            <a:ext cx="8514362" cy="499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68551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433" y="1700808"/>
            <a:ext cx="8381017" cy="301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47412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7504" y="260648"/>
            <a:ext cx="8856984" cy="6480720"/>
            <a:chOff x="103514" y="217173"/>
            <a:chExt cx="8856984" cy="6480720"/>
          </a:xfrm>
        </p:grpSpPr>
        <p:sp>
          <p:nvSpPr>
            <p:cNvPr id="4" name="Rectangle 3"/>
            <p:cNvSpPr/>
            <p:nvPr/>
          </p:nvSpPr>
          <p:spPr>
            <a:xfrm>
              <a:off x="103514" y="217173"/>
              <a:ext cx="8856984" cy="6480720"/>
            </a:xfrm>
            <a:prstGeom prst="rect">
              <a:avLst/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pic>
          <p:nvPicPr>
            <p:cNvPr id="3" name="Picture 3" descr="Logo Baharu KPM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6F5F3"/>
                </a:clrFrom>
                <a:clrTo>
                  <a:srgbClr val="F6F5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0944" y="332657"/>
              <a:ext cx="2601575" cy="720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51520" y="299999"/>
              <a:ext cx="4800600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BAHAGIAN PENDIDIKAN TEKNIK DAN VOKASIONAL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21227" y="6175756"/>
            <a:ext cx="7022773" cy="369332"/>
            <a:chOff x="2121227" y="6175756"/>
            <a:chExt cx="7022773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121227" y="6175756"/>
              <a:ext cx="702277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ndalus" pitchFamily="18" charset="-78"/>
                  <a:cs typeface="Andalus" pitchFamily="18" charset="-78"/>
                </a:rPr>
                <a:t>			  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Sektor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Bidang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Kemahiran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Pengurusan</a:t>
              </a:r>
              <a:r>
                <a:rPr lang="en-US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 </a:t>
              </a:r>
              <a:r>
                <a:rPr lang="en-US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Edwardian Script ITC" panose="030303020407070D0804" pitchFamily="66" charset="0"/>
                  <a:cs typeface="Andalus" pitchFamily="18" charset="-78"/>
                </a:rPr>
                <a:t>Akademik</a:t>
              </a:r>
              <a:endParaRPr lang="en-US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Edwardian Script ITC" panose="030303020407070D0804" pitchFamily="66" charset="0"/>
                <a:cs typeface="Andalus" pitchFamily="18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2987824" y="6525344"/>
              <a:ext cx="2736304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22219" y="-49110"/>
            <a:ext cx="5267515" cy="748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1363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777728" y="2971800"/>
            <a:ext cx="453747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7500" tIns="35100" rIns="67500" bIns="351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ms-MY" altLang="en-US" sz="2400">
              <a:solidFill>
                <a:srgbClr val="0000CC"/>
              </a:solidFill>
              <a:latin typeface="Verdana" panose="020B0604030504040204" pitchFamily="34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642318-D760-4BBE-9A39-F70E31C77988}" type="slidenum">
              <a:rPr lang="en-US" altLang="en-US"/>
              <a:pPr/>
              <a:t>99</a:t>
            </a:fld>
            <a:endParaRPr lang="en-US" altLang="en-US"/>
          </a:p>
        </p:txBody>
      </p:sp>
      <p:pic>
        <p:nvPicPr>
          <p:cNvPr id="43012" name="Picture 4" descr="sep11035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641" y="3743244"/>
            <a:ext cx="1768079" cy="84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2171700" y="2571750"/>
            <a:ext cx="5850565" cy="13144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  <a:tab pos="4457700" algn="l"/>
                <a:tab pos="4800600" algn="l"/>
                <a:tab pos="5143500" algn="l"/>
                <a:tab pos="5486400" algn="l"/>
                <a:tab pos="5829300" algn="l"/>
                <a:tab pos="6172200" algn="l"/>
                <a:tab pos="6515100" algn="l"/>
                <a:tab pos="6858000" algn="l"/>
              </a:tabLst>
              <a:defRPr/>
            </a:pPr>
            <a:r>
              <a:rPr lang="en-US" sz="3300" b="1" dirty="0">
                <a:solidFill>
                  <a:schemeClr val="tx1"/>
                </a:solidFill>
                <a:latin typeface="Calisto MT" panose="02040603050505030304" pitchFamily="18" charset="0"/>
                <a:cs typeface="Aharoni" pitchFamily="2" charset="-79"/>
              </a:rPr>
              <a:t>LATIHAN INDUSTRI </a:t>
            </a:r>
            <a:r>
              <a:rPr lang="en-US" sz="3300" b="1" dirty="0">
                <a:solidFill>
                  <a:schemeClr val="tx1"/>
                </a:solidFill>
                <a:latin typeface="Calisto MT" panose="02040603050505030304" pitchFamily="18" charset="0"/>
                <a:cs typeface="Aharoni"/>
              </a:rPr>
              <a:t>{LI}</a:t>
            </a:r>
            <a:endParaRPr lang="en-US" sz="3300" b="1" dirty="0">
              <a:solidFill>
                <a:schemeClr val="tx1"/>
              </a:solidFill>
              <a:latin typeface="Calisto MT" panose="02040603050505030304" pitchFamily="18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632246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5235</TotalTime>
  <Words>7480</Words>
  <Application>Microsoft Office PowerPoint</Application>
  <PresentationFormat>On-screen Show (4:3)</PresentationFormat>
  <Paragraphs>1669</Paragraphs>
  <Slides>136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136</vt:i4>
      </vt:variant>
    </vt:vector>
  </HeadingPairs>
  <TitlesOfParts>
    <vt:vector size="157" baseType="lpstr">
      <vt:lpstr>Aharoni</vt:lpstr>
      <vt:lpstr>Andalus</vt:lpstr>
      <vt:lpstr>Antique Olive Roman</vt:lpstr>
      <vt:lpstr>Arial</vt:lpstr>
      <vt:lpstr>Arial Narrow</vt:lpstr>
      <vt:lpstr>Calibri</vt:lpstr>
      <vt:lpstr>Calisto MT</vt:lpstr>
      <vt:lpstr>Cambria</vt:lpstr>
      <vt:lpstr>Century Gothic</vt:lpstr>
      <vt:lpstr>Corbel</vt:lpstr>
      <vt:lpstr>Edwardian Script ITC</vt:lpstr>
      <vt:lpstr>Lucida Sans Unicode</vt:lpstr>
      <vt:lpstr>Tahoma</vt:lpstr>
      <vt:lpstr>Times New Roman</vt:lpstr>
      <vt:lpstr>Trebuchet MS</vt:lpstr>
      <vt:lpstr>Verdana</vt:lpstr>
      <vt:lpstr>Vrinda</vt:lpstr>
      <vt:lpstr>Webdings</vt:lpstr>
      <vt:lpstr>Wingdings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PEPERIKSAAN AKHIR PRAKTIKAL  (Bagi Tahap 2 -5)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PENILAIAN LATIHAN INDUSTRI</vt:lpstr>
      <vt:lpstr>PENILAIAN  LATIHAN INDUSTRI</vt:lpstr>
      <vt:lpstr>Garis Panduan Penulisan Laporan Latihan Industri</vt:lpstr>
      <vt:lpstr>PowerPoint Presentation</vt:lpstr>
      <vt:lpstr>FAIL LATIHAN INDUSTRI</vt:lpstr>
      <vt:lpstr>FAIL LATIHAN INDUSTRI </vt:lpstr>
      <vt:lpstr>PowerPoint Presentation</vt:lpstr>
      <vt:lpstr>PowerPoint Presentation</vt:lpstr>
      <vt:lpstr>PowerPoint Presentation</vt:lpstr>
      <vt:lpstr>PowerPoint Presentation</vt:lpstr>
      <vt:lpstr>KAEDAH PEREKODAN (SUSUNAN PORTFOLIO PELATIH)</vt:lpstr>
      <vt:lpstr>PowerPoint Presentation</vt:lpstr>
      <vt:lpstr>PowerPoint Presentation</vt:lpstr>
      <vt:lpstr>REKOD PENILAIAN KUMULATIF (RPK)-NOSS FORMAT BAHARU</vt:lpstr>
      <vt:lpstr>PowerPoint Presentation</vt:lpstr>
      <vt:lpstr>REKOD PENCAPAIAN KUMULATIF (RPK)- NOSS SEDIA ADA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CONTOH PENGISIAN 1 (Tahap 1-5)  Borang Pendaftaran dan Pengeluaran Sijil – Tahap Tunggal / Single Tier</vt:lpstr>
      <vt:lpstr>CONTOH PENGISIAN 2 (Tahap 1-PC)  Borang Pendaftaran dan Pengeluaran Sijil – Tahap Tunggal / Single Tier</vt:lpstr>
      <vt:lpstr>CONTOH PENGISIAN 2  (Tahap 1- Terampil) Borang Pendaftaran dan Pengeluaran Sijil – Tahap Tunggal / Single Tier</vt:lpstr>
      <vt:lpstr>CONTOH PENGISIAN 4 (Tahap 2) Borang Pendaftaran dan Pengeluaran Sijil – Tahap Tunggal / Single Tier</vt:lpstr>
      <vt:lpstr>CONTOH PENGISIAN 5 (ULANG NILAI) BORANG PENDAFTARAN DAN PENGELUARAN SIJIL – TAHAP TUNGGAL / SINGLE TIER</vt:lpstr>
      <vt:lpstr>CONTOH PENGISIAN 6 (Contoh Pelatih Pindah) Borang Pendaftaran dan Pengeluaran Sijil – Tahap Tunggal / Single Tier </vt:lpstr>
      <vt:lpstr>CONTOH PENGISIAN 7 (Pelatih Tidak Hadir dan Berhenti) Borang Pendaftaran dan Pengeluaran Sijil – Tahap Tunggal / Single Tier</vt:lpstr>
      <vt:lpstr>CONTOH PENGISIAN 7 (Contoh Pelatih Pindah) Borang Pendaftaran dan Pengeluaran Sijil – Tahap Tunggal / Single Tier </vt:lpstr>
      <vt:lpstr>Borang Pendaftaran dan Pengeluaran Sijil – Tahap Tunggal / Single Tier (Contoh Pelatih Pindah)</vt:lpstr>
      <vt:lpstr>PERMOHONAN LAWATAN VERIFIKASI PPL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Rose Lina Ismail</dc:creator>
  <cp:lastModifiedBy>ROSE L. MAZLAN</cp:lastModifiedBy>
  <cp:revision>252</cp:revision>
  <cp:lastPrinted>2016-02-15T17:50:46Z</cp:lastPrinted>
  <dcterms:created xsi:type="dcterms:W3CDTF">2015-03-30T06:31:14Z</dcterms:created>
  <dcterms:modified xsi:type="dcterms:W3CDTF">2016-07-21T07:24:47Z</dcterms:modified>
</cp:coreProperties>
</file>